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304" r:id="rId3"/>
    <p:sldId id="258" r:id="rId4"/>
    <p:sldId id="260" r:id="rId5"/>
    <p:sldId id="261" r:id="rId6"/>
    <p:sldId id="262" r:id="rId7"/>
    <p:sldId id="263" r:id="rId8"/>
    <p:sldId id="264" r:id="rId9"/>
    <p:sldId id="256" r:id="rId10"/>
    <p:sldId id="259"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Lst>
  <p:sldSz cx="12192000" cy="6858000"/>
  <p:notesSz cx="6858000" cy="9144000"/>
  <p:defaultTextStyle>
    <a:defPPr>
      <a:defRPr lang="sk-S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63300"/>
    <a:srgbClr val="996633"/>
    <a:srgbClr val="CC99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redný štýl 2 - zvýrazneni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83" d="100"/>
          <a:sy n="83" d="100"/>
        </p:scale>
        <p:origin x="643"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D08520-DF37-44BF-8BAA-FB3EDBF911C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sk-SK"/>
          </a:p>
        </p:txBody>
      </p:sp>
      <p:sp>
        <p:nvSpPr>
          <p:cNvPr id="3" name="Subtitle 2">
            <a:extLst>
              <a:ext uri="{FF2B5EF4-FFF2-40B4-BE49-F238E27FC236}">
                <a16:creationId xmlns:a16="http://schemas.microsoft.com/office/drawing/2014/main" id="{AD01B4A4-F3D6-45EA-B437-3C4823CFE40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sk-SK"/>
          </a:p>
        </p:txBody>
      </p:sp>
      <p:sp>
        <p:nvSpPr>
          <p:cNvPr id="4" name="Date Placeholder 3">
            <a:extLst>
              <a:ext uri="{FF2B5EF4-FFF2-40B4-BE49-F238E27FC236}">
                <a16:creationId xmlns:a16="http://schemas.microsoft.com/office/drawing/2014/main" id="{016597F0-7264-4AF0-8FDF-BC946292E089}"/>
              </a:ext>
            </a:extLst>
          </p:cNvPr>
          <p:cNvSpPr>
            <a:spLocks noGrp="1"/>
          </p:cNvSpPr>
          <p:nvPr>
            <p:ph type="dt" sz="half" idx="10"/>
          </p:nvPr>
        </p:nvSpPr>
        <p:spPr/>
        <p:txBody>
          <a:bodyPr/>
          <a:lstStyle/>
          <a:p>
            <a:fld id="{F0DFE8A4-FBCC-4FDA-A72A-1B0FDBA2FC4A}" type="datetimeFigureOut">
              <a:rPr lang="sk-SK" smtClean="0"/>
              <a:t>13. 6. 2024</a:t>
            </a:fld>
            <a:endParaRPr lang="sk-SK"/>
          </a:p>
        </p:txBody>
      </p:sp>
      <p:sp>
        <p:nvSpPr>
          <p:cNvPr id="5" name="Footer Placeholder 4">
            <a:extLst>
              <a:ext uri="{FF2B5EF4-FFF2-40B4-BE49-F238E27FC236}">
                <a16:creationId xmlns:a16="http://schemas.microsoft.com/office/drawing/2014/main" id="{93F4D9FF-04E3-44FD-8C33-AAFDB79BC3FA}"/>
              </a:ext>
            </a:extLst>
          </p:cNvPr>
          <p:cNvSpPr>
            <a:spLocks noGrp="1"/>
          </p:cNvSpPr>
          <p:nvPr>
            <p:ph type="ftr" sz="quarter" idx="11"/>
          </p:nvPr>
        </p:nvSpPr>
        <p:spPr/>
        <p:txBody>
          <a:bodyPr/>
          <a:lstStyle/>
          <a:p>
            <a:endParaRPr lang="sk-SK"/>
          </a:p>
        </p:txBody>
      </p:sp>
      <p:sp>
        <p:nvSpPr>
          <p:cNvPr id="6" name="Slide Number Placeholder 5">
            <a:extLst>
              <a:ext uri="{FF2B5EF4-FFF2-40B4-BE49-F238E27FC236}">
                <a16:creationId xmlns:a16="http://schemas.microsoft.com/office/drawing/2014/main" id="{D173FB0D-67E3-49C0-B09C-9C1718591768}"/>
              </a:ext>
            </a:extLst>
          </p:cNvPr>
          <p:cNvSpPr>
            <a:spLocks noGrp="1"/>
          </p:cNvSpPr>
          <p:nvPr>
            <p:ph type="sldNum" sz="quarter" idx="12"/>
          </p:nvPr>
        </p:nvSpPr>
        <p:spPr/>
        <p:txBody>
          <a:bodyPr/>
          <a:lstStyle/>
          <a:p>
            <a:fld id="{219015DC-33BC-4DBA-B77B-4D574D47D494}" type="slidenum">
              <a:rPr lang="sk-SK" smtClean="0"/>
              <a:t>‹#›</a:t>
            </a:fld>
            <a:endParaRPr lang="sk-SK"/>
          </a:p>
        </p:txBody>
      </p:sp>
    </p:spTree>
    <p:extLst>
      <p:ext uri="{BB962C8B-B14F-4D97-AF65-F5344CB8AC3E}">
        <p14:creationId xmlns:p14="http://schemas.microsoft.com/office/powerpoint/2010/main" val="21155538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105074-F332-4D16-946F-DA2BF01A17E2}"/>
              </a:ext>
            </a:extLst>
          </p:cNvPr>
          <p:cNvSpPr>
            <a:spLocks noGrp="1"/>
          </p:cNvSpPr>
          <p:nvPr>
            <p:ph type="title"/>
          </p:nvPr>
        </p:nvSpPr>
        <p:spPr/>
        <p:txBody>
          <a:bodyPr/>
          <a:lstStyle/>
          <a:p>
            <a:r>
              <a:rPr lang="en-US"/>
              <a:t>Click to edit Master title style</a:t>
            </a:r>
            <a:endParaRPr lang="sk-SK"/>
          </a:p>
        </p:txBody>
      </p:sp>
      <p:sp>
        <p:nvSpPr>
          <p:cNvPr id="3" name="Vertical Text Placeholder 2">
            <a:extLst>
              <a:ext uri="{FF2B5EF4-FFF2-40B4-BE49-F238E27FC236}">
                <a16:creationId xmlns:a16="http://schemas.microsoft.com/office/drawing/2014/main" id="{5C1F00B7-A77E-426C-9703-7CB5BD69DE5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k-SK"/>
          </a:p>
        </p:txBody>
      </p:sp>
      <p:sp>
        <p:nvSpPr>
          <p:cNvPr id="4" name="Date Placeholder 3">
            <a:extLst>
              <a:ext uri="{FF2B5EF4-FFF2-40B4-BE49-F238E27FC236}">
                <a16:creationId xmlns:a16="http://schemas.microsoft.com/office/drawing/2014/main" id="{0FADC64E-69A1-47AB-9FB1-0E8CEB888F34}"/>
              </a:ext>
            </a:extLst>
          </p:cNvPr>
          <p:cNvSpPr>
            <a:spLocks noGrp="1"/>
          </p:cNvSpPr>
          <p:nvPr>
            <p:ph type="dt" sz="half" idx="10"/>
          </p:nvPr>
        </p:nvSpPr>
        <p:spPr/>
        <p:txBody>
          <a:bodyPr/>
          <a:lstStyle/>
          <a:p>
            <a:fld id="{F0DFE8A4-FBCC-4FDA-A72A-1B0FDBA2FC4A}" type="datetimeFigureOut">
              <a:rPr lang="sk-SK" smtClean="0"/>
              <a:t>13. 6. 2024</a:t>
            </a:fld>
            <a:endParaRPr lang="sk-SK"/>
          </a:p>
        </p:txBody>
      </p:sp>
      <p:sp>
        <p:nvSpPr>
          <p:cNvPr id="5" name="Footer Placeholder 4">
            <a:extLst>
              <a:ext uri="{FF2B5EF4-FFF2-40B4-BE49-F238E27FC236}">
                <a16:creationId xmlns:a16="http://schemas.microsoft.com/office/drawing/2014/main" id="{FA9BFDD5-A328-401A-A2AD-6E55CF4AF7AC}"/>
              </a:ext>
            </a:extLst>
          </p:cNvPr>
          <p:cNvSpPr>
            <a:spLocks noGrp="1"/>
          </p:cNvSpPr>
          <p:nvPr>
            <p:ph type="ftr" sz="quarter" idx="11"/>
          </p:nvPr>
        </p:nvSpPr>
        <p:spPr/>
        <p:txBody>
          <a:bodyPr/>
          <a:lstStyle/>
          <a:p>
            <a:endParaRPr lang="sk-SK"/>
          </a:p>
        </p:txBody>
      </p:sp>
      <p:sp>
        <p:nvSpPr>
          <p:cNvPr id="6" name="Slide Number Placeholder 5">
            <a:extLst>
              <a:ext uri="{FF2B5EF4-FFF2-40B4-BE49-F238E27FC236}">
                <a16:creationId xmlns:a16="http://schemas.microsoft.com/office/drawing/2014/main" id="{555EA038-9098-4986-AD82-5C01271DD26D}"/>
              </a:ext>
            </a:extLst>
          </p:cNvPr>
          <p:cNvSpPr>
            <a:spLocks noGrp="1"/>
          </p:cNvSpPr>
          <p:nvPr>
            <p:ph type="sldNum" sz="quarter" idx="12"/>
          </p:nvPr>
        </p:nvSpPr>
        <p:spPr/>
        <p:txBody>
          <a:bodyPr/>
          <a:lstStyle/>
          <a:p>
            <a:fld id="{219015DC-33BC-4DBA-B77B-4D574D47D494}" type="slidenum">
              <a:rPr lang="sk-SK" smtClean="0"/>
              <a:t>‹#›</a:t>
            </a:fld>
            <a:endParaRPr lang="sk-SK"/>
          </a:p>
        </p:txBody>
      </p:sp>
    </p:spTree>
    <p:extLst>
      <p:ext uri="{BB962C8B-B14F-4D97-AF65-F5344CB8AC3E}">
        <p14:creationId xmlns:p14="http://schemas.microsoft.com/office/powerpoint/2010/main" val="35230785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3FCA2A8-5833-4955-8537-5B5152CF45DF}"/>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sk-SK"/>
          </a:p>
        </p:txBody>
      </p:sp>
      <p:sp>
        <p:nvSpPr>
          <p:cNvPr id="3" name="Vertical Text Placeholder 2">
            <a:extLst>
              <a:ext uri="{FF2B5EF4-FFF2-40B4-BE49-F238E27FC236}">
                <a16:creationId xmlns:a16="http://schemas.microsoft.com/office/drawing/2014/main" id="{E6AB593A-E705-45E8-84F7-D6DDC80EA12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k-SK"/>
          </a:p>
        </p:txBody>
      </p:sp>
      <p:sp>
        <p:nvSpPr>
          <p:cNvPr id="4" name="Date Placeholder 3">
            <a:extLst>
              <a:ext uri="{FF2B5EF4-FFF2-40B4-BE49-F238E27FC236}">
                <a16:creationId xmlns:a16="http://schemas.microsoft.com/office/drawing/2014/main" id="{40919960-21E9-40BB-A31C-62D8B3927BD3}"/>
              </a:ext>
            </a:extLst>
          </p:cNvPr>
          <p:cNvSpPr>
            <a:spLocks noGrp="1"/>
          </p:cNvSpPr>
          <p:nvPr>
            <p:ph type="dt" sz="half" idx="10"/>
          </p:nvPr>
        </p:nvSpPr>
        <p:spPr/>
        <p:txBody>
          <a:bodyPr/>
          <a:lstStyle/>
          <a:p>
            <a:fld id="{F0DFE8A4-FBCC-4FDA-A72A-1B0FDBA2FC4A}" type="datetimeFigureOut">
              <a:rPr lang="sk-SK" smtClean="0"/>
              <a:t>13. 6. 2024</a:t>
            </a:fld>
            <a:endParaRPr lang="sk-SK"/>
          </a:p>
        </p:txBody>
      </p:sp>
      <p:sp>
        <p:nvSpPr>
          <p:cNvPr id="5" name="Footer Placeholder 4">
            <a:extLst>
              <a:ext uri="{FF2B5EF4-FFF2-40B4-BE49-F238E27FC236}">
                <a16:creationId xmlns:a16="http://schemas.microsoft.com/office/drawing/2014/main" id="{01CB4672-BBD8-46AA-B588-DC95FF45F14E}"/>
              </a:ext>
            </a:extLst>
          </p:cNvPr>
          <p:cNvSpPr>
            <a:spLocks noGrp="1"/>
          </p:cNvSpPr>
          <p:nvPr>
            <p:ph type="ftr" sz="quarter" idx="11"/>
          </p:nvPr>
        </p:nvSpPr>
        <p:spPr/>
        <p:txBody>
          <a:bodyPr/>
          <a:lstStyle/>
          <a:p>
            <a:endParaRPr lang="sk-SK"/>
          </a:p>
        </p:txBody>
      </p:sp>
      <p:sp>
        <p:nvSpPr>
          <p:cNvPr id="6" name="Slide Number Placeholder 5">
            <a:extLst>
              <a:ext uri="{FF2B5EF4-FFF2-40B4-BE49-F238E27FC236}">
                <a16:creationId xmlns:a16="http://schemas.microsoft.com/office/drawing/2014/main" id="{B607D769-90AD-4185-A0B9-FDD7C5A365D9}"/>
              </a:ext>
            </a:extLst>
          </p:cNvPr>
          <p:cNvSpPr>
            <a:spLocks noGrp="1"/>
          </p:cNvSpPr>
          <p:nvPr>
            <p:ph type="sldNum" sz="quarter" idx="12"/>
          </p:nvPr>
        </p:nvSpPr>
        <p:spPr/>
        <p:txBody>
          <a:bodyPr/>
          <a:lstStyle/>
          <a:p>
            <a:fld id="{219015DC-33BC-4DBA-B77B-4D574D47D494}" type="slidenum">
              <a:rPr lang="sk-SK" smtClean="0"/>
              <a:t>‹#›</a:t>
            </a:fld>
            <a:endParaRPr lang="sk-SK"/>
          </a:p>
        </p:txBody>
      </p:sp>
    </p:spTree>
    <p:extLst>
      <p:ext uri="{BB962C8B-B14F-4D97-AF65-F5344CB8AC3E}">
        <p14:creationId xmlns:p14="http://schemas.microsoft.com/office/powerpoint/2010/main" val="16408276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B99290-0B11-4EF1-9029-53FCD2288E3B}"/>
              </a:ext>
            </a:extLst>
          </p:cNvPr>
          <p:cNvSpPr>
            <a:spLocks noGrp="1"/>
          </p:cNvSpPr>
          <p:nvPr>
            <p:ph type="title"/>
          </p:nvPr>
        </p:nvSpPr>
        <p:spPr/>
        <p:txBody>
          <a:bodyPr/>
          <a:lstStyle/>
          <a:p>
            <a:r>
              <a:rPr lang="en-US"/>
              <a:t>Click to edit Master title style</a:t>
            </a:r>
            <a:endParaRPr lang="sk-SK"/>
          </a:p>
        </p:txBody>
      </p:sp>
      <p:sp>
        <p:nvSpPr>
          <p:cNvPr id="3" name="Content Placeholder 2">
            <a:extLst>
              <a:ext uri="{FF2B5EF4-FFF2-40B4-BE49-F238E27FC236}">
                <a16:creationId xmlns:a16="http://schemas.microsoft.com/office/drawing/2014/main" id="{E20BE09F-68F1-4DF9-9F75-B741F71CC56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k-SK"/>
          </a:p>
        </p:txBody>
      </p:sp>
      <p:sp>
        <p:nvSpPr>
          <p:cNvPr id="4" name="Date Placeholder 3">
            <a:extLst>
              <a:ext uri="{FF2B5EF4-FFF2-40B4-BE49-F238E27FC236}">
                <a16:creationId xmlns:a16="http://schemas.microsoft.com/office/drawing/2014/main" id="{424528B0-1119-4C17-9B83-4BDE7F93EB59}"/>
              </a:ext>
            </a:extLst>
          </p:cNvPr>
          <p:cNvSpPr>
            <a:spLocks noGrp="1"/>
          </p:cNvSpPr>
          <p:nvPr>
            <p:ph type="dt" sz="half" idx="10"/>
          </p:nvPr>
        </p:nvSpPr>
        <p:spPr/>
        <p:txBody>
          <a:bodyPr/>
          <a:lstStyle/>
          <a:p>
            <a:fld id="{F0DFE8A4-FBCC-4FDA-A72A-1B0FDBA2FC4A}" type="datetimeFigureOut">
              <a:rPr lang="sk-SK" smtClean="0"/>
              <a:t>13. 6. 2024</a:t>
            </a:fld>
            <a:endParaRPr lang="sk-SK"/>
          </a:p>
        </p:txBody>
      </p:sp>
      <p:sp>
        <p:nvSpPr>
          <p:cNvPr id="5" name="Footer Placeholder 4">
            <a:extLst>
              <a:ext uri="{FF2B5EF4-FFF2-40B4-BE49-F238E27FC236}">
                <a16:creationId xmlns:a16="http://schemas.microsoft.com/office/drawing/2014/main" id="{9EA7ACEA-F6E2-43F7-873E-E59A4707658B}"/>
              </a:ext>
            </a:extLst>
          </p:cNvPr>
          <p:cNvSpPr>
            <a:spLocks noGrp="1"/>
          </p:cNvSpPr>
          <p:nvPr>
            <p:ph type="ftr" sz="quarter" idx="11"/>
          </p:nvPr>
        </p:nvSpPr>
        <p:spPr/>
        <p:txBody>
          <a:bodyPr/>
          <a:lstStyle/>
          <a:p>
            <a:endParaRPr lang="sk-SK"/>
          </a:p>
        </p:txBody>
      </p:sp>
      <p:sp>
        <p:nvSpPr>
          <p:cNvPr id="6" name="Slide Number Placeholder 5">
            <a:extLst>
              <a:ext uri="{FF2B5EF4-FFF2-40B4-BE49-F238E27FC236}">
                <a16:creationId xmlns:a16="http://schemas.microsoft.com/office/drawing/2014/main" id="{2E6DC6D0-FA03-4F73-96DB-2ECCEF609B9A}"/>
              </a:ext>
            </a:extLst>
          </p:cNvPr>
          <p:cNvSpPr>
            <a:spLocks noGrp="1"/>
          </p:cNvSpPr>
          <p:nvPr>
            <p:ph type="sldNum" sz="quarter" idx="12"/>
          </p:nvPr>
        </p:nvSpPr>
        <p:spPr/>
        <p:txBody>
          <a:bodyPr/>
          <a:lstStyle/>
          <a:p>
            <a:fld id="{219015DC-33BC-4DBA-B77B-4D574D47D494}" type="slidenum">
              <a:rPr lang="sk-SK" smtClean="0"/>
              <a:t>‹#›</a:t>
            </a:fld>
            <a:endParaRPr lang="sk-SK"/>
          </a:p>
        </p:txBody>
      </p:sp>
    </p:spTree>
    <p:extLst>
      <p:ext uri="{BB962C8B-B14F-4D97-AF65-F5344CB8AC3E}">
        <p14:creationId xmlns:p14="http://schemas.microsoft.com/office/powerpoint/2010/main" val="18795949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FBBF64-5CF4-48DE-82A5-EDF0CE3014C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sk-SK"/>
          </a:p>
        </p:txBody>
      </p:sp>
      <p:sp>
        <p:nvSpPr>
          <p:cNvPr id="3" name="Text Placeholder 2">
            <a:extLst>
              <a:ext uri="{FF2B5EF4-FFF2-40B4-BE49-F238E27FC236}">
                <a16:creationId xmlns:a16="http://schemas.microsoft.com/office/drawing/2014/main" id="{29DCF550-9C60-4230-A377-8E55C39AB5D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59B54AB-AD84-4419-85A5-4B9C5827E5F8}"/>
              </a:ext>
            </a:extLst>
          </p:cNvPr>
          <p:cNvSpPr>
            <a:spLocks noGrp="1"/>
          </p:cNvSpPr>
          <p:nvPr>
            <p:ph type="dt" sz="half" idx="10"/>
          </p:nvPr>
        </p:nvSpPr>
        <p:spPr/>
        <p:txBody>
          <a:bodyPr/>
          <a:lstStyle/>
          <a:p>
            <a:fld id="{F0DFE8A4-FBCC-4FDA-A72A-1B0FDBA2FC4A}" type="datetimeFigureOut">
              <a:rPr lang="sk-SK" smtClean="0"/>
              <a:t>13. 6. 2024</a:t>
            </a:fld>
            <a:endParaRPr lang="sk-SK"/>
          </a:p>
        </p:txBody>
      </p:sp>
      <p:sp>
        <p:nvSpPr>
          <p:cNvPr id="5" name="Footer Placeholder 4">
            <a:extLst>
              <a:ext uri="{FF2B5EF4-FFF2-40B4-BE49-F238E27FC236}">
                <a16:creationId xmlns:a16="http://schemas.microsoft.com/office/drawing/2014/main" id="{1FCFAD7A-70E0-44B6-B3F5-A41D1AC4512B}"/>
              </a:ext>
            </a:extLst>
          </p:cNvPr>
          <p:cNvSpPr>
            <a:spLocks noGrp="1"/>
          </p:cNvSpPr>
          <p:nvPr>
            <p:ph type="ftr" sz="quarter" idx="11"/>
          </p:nvPr>
        </p:nvSpPr>
        <p:spPr/>
        <p:txBody>
          <a:bodyPr/>
          <a:lstStyle/>
          <a:p>
            <a:endParaRPr lang="sk-SK"/>
          </a:p>
        </p:txBody>
      </p:sp>
      <p:sp>
        <p:nvSpPr>
          <p:cNvPr id="6" name="Slide Number Placeholder 5">
            <a:extLst>
              <a:ext uri="{FF2B5EF4-FFF2-40B4-BE49-F238E27FC236}">
                <a16:creationId xmlns:a16="http://schemas.microsoft.com/office/drawing/2014/main" id="{8AEEBC19-696C-4517-902C-1470247616EB}"/>
              </a:ext>
            </a:extLst>
          </p:cNvPr>
          <p:cNvSpPr>
            <a:spLocks noGrp="1"/>
          </p:cNvSpPr>
          <p:nvPr>
            <p:ph type="sldNum" sz="quarter" idx="12"/>
          </p:nvPr>
        </p:nvSpPr>
        <p:spPr/>
        <p:txBody>
          <a:bodyPr/>
          <a:lstStyle/>
          <a:p>
            <a:fld id="{219015DC-33BC-4DBA-B77B-4D574D47D494}" type="slidenum">
              <a:rPr lang="sk-SK" smtClean="0"/>
              <a:t>‹#›</a:t>
            </a:fld>
            <a:endParaRPr lang="sk-SK"/>
          </a:p>
        </p:txBody>
      </p:sp>
    </p:spTree>
    <p:extLst>
      <p:ext uri="{BB962C8B-B14F-4D97-AF65-F5344CB8AC3E}">
        <p14:creationId xmlns:p14="http://schemas.microsoft.com/office/powerpoint/2010/main" val="16896686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7E94E7-4339-4531-B2FD-3679DD06977F}"/>
              </a:ext>
            </a:extLst>
          </p:cNvPr>
          <p:cNvSpPr>
            <a:spLocks noGrp="1"/>
          </p:cNvSpPr>
          <p:nvPr>
            <p:ph type="title"/>
          </p:nvPr>
        </p:nvSpPr>
        <p:spPr/>
        <p:txBody>
          <a:bodyPr/>
          <a:lstStyle/>
          <a:p>
            <a:r>
              <a:rPr lang="en-US"/>
              <a:t>Click to edit Master title style</a:t>
            </a:r>
            <a:endParaRPr lang="sk-SK"/>
          </a:p>
        </p:txBody>
      </p:sp>
      <p:sp>
        <p:nvSpPr>
          <p:cNvPr id="3" name="Content Placeholder 2">
            <a:extLst>
              <a:ext uri="{FF2B5EF4-FFF2-40B4-BE49-F238E27FC236}">
                <a16:creationId xmlns:a16="http://schemas.microsoft.com/office/drawing/2014/main" id="{ED72F87B-2EFD-478C-B2BD-894DDF6EFF2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k-SK"/>
          </a:p>
        </p:txBody>
      </p:sp>
      <p:sp>
        <p:nvSpPr>
          <p:cNvPr id="4" name="Content Placeholder 3">
            <a:extLst>
              <a:ext uri="{FF2B5EF4-FFF2-40B4-BE49-F238E27FC236}">
                <a16:creationId xmlns:a16="http://schemas.microsoft.com/office/drawing/2014/main" id="{5C5BC88B-541A-4896-8315-4711940B1E5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k-SK"/>
          </a:p>
        </p:txBody>
      </p:sp>
      <p:sp>
        <p:nvSpPr>
          <p:cNvPr id="5" name="Date Placeholder 4">
            <a:extLst>
              <a:ext uri="{FF2B5EF4-FFF2-40B4-BE49-F238E27FC236}">
                <a16:creationId xmlns:a16="http://schemas.microsoft.com/office/drawing/2014/main" id="{697923DE-F99E-4742-B03A-A6BD4B088804}"/>
              </a:ext>
            </a:extLst>
          </p:cNvPr>
          <p:cNvSpPr>
            <a:spLocks noGrp="1"/>
          </p:cNvSpPr>
          <p:nvPr>
            <p:ph type="dt" sz="half" idx="10"/>
          </p:nvPr>
        </p:nvSpPr>
        <p:spPr/>
        <p:txBody>
          <a:bodyPr/>
          <a:lstStyle/>
          <a:p>
            <a:fld id="{F0DFE8A4-FBCC-4FDA-A72A-1B0FDBA2FC4A}" type="datetimeFigureOut">
              <a:rPr lang="sk-SK" smtClean="0"/>
              <a:t>13. 6. 2024</a:t>
            </a:fld>
            <a:endParaRPr lang="sk-SK"/>
          </a:p>
        </p:txBody>
      </p:sp>
      <p:sp>
        <p:nvSpPr>
          <p:cNvPr id="6" name="Footer Placeholder 5">
            <a:extLst>
              <a:ext uri="{FF2B5EF4-FFF2-40B4-BE49-F238E27FC236}">
                <a16:creationId xmlns:a16="http://schemas.microsoft.com/office/drawing/2014/main" id="{99E2253C-6082-4E37-AEDF-D012F5E75441}"/>
              </a:ext>
            </a:extLst>
          </p:cNvPr>
          <p:cNvSpPr>
            <a:spLocks noGrp="1"/>
          </p:cNvSpPr>
          <p:nvPr>
            <p:ph type="ftr" sz="quarter" idx="11"/>
          </p:nvPr>
        </p:nvSpPr>
        <p:spPr/>
        <p:txBody>
          <a:bodyPr/>
          <a:lstStyle/>
          <a:p>
            <a:endParaRPr lang="sk-SK"/>
          </a:p>
        </p:txBody>
      </p:sp>
      <p:sp>
        <p:nvSpPr>
          <p:cNvPr id="7" name="Slide Number Placeholder 6">
            <a:extLst>
              <a:ext uri="{FF2B5EF4-FFF2-40B4-BE49-F238E27FC236}">
                <a16:creationId xmlns:a16="http://schemas.microsoft.com/office/drawing/2014/main" id="{ADABFE9F-FA6D-4E9C-9787-77E1608A4DFD}"/>
              </a:ext>
            </a:extLst>
          </p:cNvPr>
          <p:cNvSpPr>
            <a:spLocks noGrp="1"/>
          </p:cNvSpPr>
          <p:nvPr>
            <p:ph type="sldNum" sz="quarter" idx="12"/>
          </p:nvPr>
        </p:nvSpPr>
        <p:spPr/>
        <p:txBody>
          <a:bodyPr/>
          <a:lstStyle/>
          <a:p>
            <a:fld id="{219015DC-33BC-4DBA-B77B-4D574D47D494}" type="slidenum">
              <a:rPr lang="sk-SK" smtClean="0"/>
              <a:t>‹#›</a:t>
            </a:fld>
            <a:endParaRPr lang="sk-SK"/>
          </a:p>
        </p:txBody>
      </p:sp>
    </p:spTree>
    <p:extLst>
      <p:ext uri="{BB962C8B-B14F-4D97-AF65-F5344CB8AC3E}">
        <p14:creationId xmlns:p14="http://schemas.microsoft.com/office/powerpoint/2010/main" val="1038507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ECC95-C4FC-4A33-82D7-20E51BA7B863}"/>
              </a:ext>
            </a:extLst>
          </p:cNvPr>
          <p:cNvSpPr>
            <a:spLocks noGrp="1"/>
          </p:cNvSpPr>
          <p:nvPr>
            <p:ph type="title"/>
          </p:nvPr>
        </p:nvSpPr>
        <p:spPr>
          <a:xfrm>
            <a:off x="839788" y="365125"/>
            <a:ext cx="10515600" cy="1325563"/>
          </a:xfrm>
        </p:spPr>
        <p:txBody>
          <a:bodyPr/>
          <a:lstStyle/>
          <a:p>
            <a:r>
              <a:rPr lang="en-US"/>
              <a:t>Click to edit Master title style</a:t>
            </a:r>
            <a:endParaRPr lang="sk-SK"/>
          </a:p>
        </p:txBody>
      </p:sp>
      <p:sp>
        <p:nvSpPr>
          <p:cNvPr id="3" name="Text Placeholder 2">
            <a:extLst>
              <a:ext uri="{FF2B5EF4-FFF2-40B4-BE49-F238E27FC236}">
                <a16:creationId xmlns:a16="http://schemas.microsoft.com/office/drawing/2014/main" id="{B6E309FC-E0DE-49FF-A5BF-AE3B0F98DA3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C8DCA71-E30A-4530-B63E-225A56696D3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k-SK"/>
          </a:p>
        </p:txBody>
      </p:sp>
      <p:sp>
        <p:nvSpPr>
          <p:cNvPr id="5" name="Text Placeholder 4">
            <a:extLst>
              <a:ext uri="{FF2B5EF4-FFF2-40B4-BE49-F238E27FC236}">
                <a16:creationId xmlns:a16="http://schemas.microsoft.com/office/drawing/2014/main" id="{3958C7A3-0E3E-46BB-9953-5509E865CD2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FFE46A6-6743-4805-82B0-9F6015A8BAD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k-SK"/>
          </a:p>
        </p:txBody>
      </p:sp>
      <p:sp>
        <p:nvSpPr>
          <p:cNvPr id="7" name="Date Placeholder 6">
            <a:extLst>
              <a:ext uri="{FF2B5EF4-FFF2-40B4-BE49-F238E27FC236}">
                <a16:creationId xmlns:a16="http://schemas.microsoft.com/office/drawing/2014/main" id="{94AFE653-A79E-4D12-AB33-5F0DEDA0A510}"/>
              </a:ext>
            </a:extLst>
          </p:cNvPr>
          <p:cNvSpPr>
            <a:spLocks noGrp="1"/>
          </p:cNvSpPr>
          <p:nvPr>
            <p:ph type="dt" sz="half" idx="10"/>
          </p:nvPr>
        </p:nvSpPr>
        <p:spPr/>
        <p:txBody>
          <a:bodyPr/>
          <a:lstStyle/>
          <a:p>
            <a:fld id="{F0DFE8A4-FBCC-4FDA-A72A-1B0FDBA2FC4A}" type="datetimeFigureOut">
              <a:rPr lang="sk-SK" smtClean="0"/>
              <a:t>13. 6. 2024</a:t>
            </a:fld>
            <a:endParaRPr lang="sk-SK"/>
          </a:p>
        </p:txBody>
      </p:sp>
      <p:sp>
        <p:nvSpPr>
          <p:cNvPr id="8" name="Footer Placeholder 7">
            <a:extLst>
              <a:ext uri="{FF2B5EF4-FFF2-40B4-BE49-F238E27FC236}">
                <a16:creationId xmlns:a16="http://schemas.microsoft.com/office/drawing/2014/main" id="{9009E6C7-454B-4007-A55E-51518C035AA2}"/>
              </a:ext>
            </a:extLst>
          </p:cNvPr>
          <p:cNvSpPr>
            <a:spLocks noGrp="1"/>
          </p:cNvSpPr>
          <p:nvPr>
            <p:ph type="ftr" sz="quarter" idx="11"/>
          </p:nvPr>
        </p:nvSpPr>
        <p:spPr/>
        <p:txBody>
          <a:bodyPr/>
          <a:lstStyle/>
          <a:p>
            <a:endParaRPr lang="sk-SK"/>
          </a:p>
        </p:txBody>
      </p:sp>
      <p:sp>
        <p:nvSpPr>
          <p:cNvPr id="9" name="Slide Number Placeholder 8">
            <a:extLst>
              <a:ext uri="{FF2B5EF4-FFF2-40B4-BE49-F238E27FC236}">
                <a16:creationId xmlns:a16="http://schemas.microsoft.com/office/drawing/2014/main" id="{1D399E24-AC9F-4E63-BD4C-D4A56CD32336}"/>
              </a:ext>
            </a:extLst>
          </p:cNvPr>
          <p:cNvSpPr>
            <a:spLocks noGrp="1"/>
          </p:cNvSpPr>
          <p:nvPr>
            <p:ph type="sldNum" sz="quarter" idx="12"/>
          </p:nvPr>
        </p:nvSpPr>
        <p:spPr/>
        <p:txBody>
          <a:bodyPr/>
          <a:lstStyle/>
          <a:p>
            <a:fld id="{219015DC-33BC-4DBA-B77B-4D574D47D494}" type="slidenum">
              <a:rPr lang="sk-SK" smtClean="0"/>
              <a:t>‹#›</a:t>
            </a:fld>
            <a:endParaRPr lang="sk-SK"/>
          </a:p>
        </p:txBody>
      </p:sp>
    </p:spTree>
    <p:extLst>
      <p:ext uri="{BB962C8B-B14F-4D97-AF65-F5344CB8AC3E}">
        <p14:creationId xmlns:p14="http://schemas.microsoft.com/office/powerpoint/2010/main" val="1204709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91FE04-4DFF-497B-B189-BA6109B7ECBB}"/>
              </a:ext>
            </a:extLst>
          </p:cNvPr>
          <p:cNvSpPr>
            <a:spLocks noGrp="1"/>
          </p:cNvSpPr>
          <p:nvPr>
            <p:ph type="title"/>
          </p:nvPr>
        </p:nvSpPr>
        <p:spPr/>
        <p:txBody>
          <a:bodyPr/>
          <a:lstStyle/>
          <a:p>
            <a:r>
              <a:rPr lang="en-US"/>
              <a:t>Click to edit Master title style</a:t>
            </a:r>
            <a:endParaRPr lang="sk-SK"/>
          </a:p>
        </p:txBody>
      </p:sp>
      <p:sp>
        <p:nvSpPr>
          <p:cNvPr id="3" name="Date Placeholder 2">
            <a:extLst>
              <a:ext uri="{FF2B5EF4-FFF2-40B4-BE49-F238E27FC236}">
                <a16:creationId xmlns:a16="http://schemas.microsoft.com/office/drawing/2014/main" id="{5CFB6673-05C0-48A7-8949-82300B693182}"/>
              </a:ext>
            </a:extLst>
          </p:cNvPr>
          <p:cNvSpPr>
            <a:spLocks noGrp="1"/>
          </p:cNvSpPr>
          <p:nvPr>
            <p:ph type="dt" sz="half" idx="10"/>
          </p:nvPr>
        </p:nvSpPr>
        <p:spPr/>
        <p:txBody>
          <a:bodyPr/>
          <a:lstStyle/>
          <a:p>
            <a:fld id="{F0DFE8A4-FBCC-4FDA-A72A-1B0FDBA2FC4A}" type="datetimeFigureOut">
              <a:rPr lang="sk-SK" smtClean="0"/>
              <a:t>13. 6. 2024</a:t>
            </a:fld>
            <a:endParaRPr lang="sk-SK"/>
          </a:p>
        </p:txBody>
      </p:sp>
      <p:sp>
        <p:nvSpPr>
          <p:cNvPr id="4" name="Footer Placeholder 3">
            <a:extLst>
              <a:ext uri="{FF2B5EF4-FFF2-40B4-BE49-F238E27FC236}">
                <a16:creationId xmlns:a16="http://schemas.microsoft.com/office/drawing/2014/main" id="{1B4F6DFB-6099-44C0-89F6-844DFCDB9395}"/>
              </a:ext>
            </a:extLst>
          </p:cNvPr>
          <p:cNvSpPr>
            <a:spLocks noGrp="1"/>
          </p:cNvSpPr>
          <p:nvPr>
            <p:ph type="ftr" sz="quarter" idx="11"/>
          </p:nvPr>
        </p:nvSpPr>
        <p:spPr/>
        <p:txBody>
          <a:bodyPr/>
          <a:lstStyle/>
          <a:p>
            <a:endParaRPr lang="sk-SK"/>
          </a:p>
        </p:txBody>
      </p:sp>
      <p:sp>
        <p:nvSpPr>
          <p:cNvPr id="5" name="Slide Number Placeholder 4">
            <a:extLst>
              <a:ext uri="{FF2B5EF4-FFF2-40B4-BE49-F238E27FC236}">
                <a16:creationId xmlns:a16="http://schemas.microsoft.com/office/drawing/2014/main" id="{480055DE-1BAA-4EE8-8F09-E6C8D283D679}"/>
              </a:ext>
            </a:extLst>
          </p:cNvPr>
          <p:cNvSpPr>
            <a:spLocks noGrp="1"/>
          </p:cNvSpPr>
          <p:nvPr>
            <p:ph type="sldNum" sz="quarter" idx="12"/>
          </p:nvPr>
        </p:nvSpPr>
        <p:spPr/>
        <p:txBody>
          <a:bodyPr/>
          <a:lstStyle/>
          <a:p>
            <a:fld id="{219015DC-33BC-4DBA-B77B-4D574D47D494}" type="slidenum">
              <a:rPr lang="sk-SK" smtClean="0"/>
              <a:t>‹#›</a:t>
            </a:fld>
            <a:endParaRPr lang="sk-SK"/>
          </a:p>
        </p:txBody>
      </p:sp>
    </p:spTree>
    <p:extLst>
      <p:ext uri="{BB962C8B-B14F-4D97-AF65-F5344CB8AC3E}">
        <p14:creationId xmlns:p14="http://schemas.microsoft.com/office/powerpoint/2010/main" val="2279361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6F8C10A-C642-46A9-8377-C5482A9E4DF8}"/>
              </a:ext>
            </a:extLst>
          </p:cNvPr>
          <p:cNvSpPr>
            <a:spLocks noGrp="1"/>
          </p:cNvSpPr>
          <p:nvPr>
            <p:ph type="dt" sz="half" idx="10"/>
          </p:nvPr>
        </p:nvSpPr>
        <p:spPr/>
        <p:txBody>
          <a:bodyPr/>
          <a:lstStyle/>
          <a:p>
            <a:fld id="{F0DFE8A4-FBCC-4FDA-A72A-1B0FDBA2FC4A}" type="datetimeFigureOut">
              <a:rPr lang="sk-SK" smtClean="0"/>
              <a:t>13. 6. 2024</a:t>
            </a:fld>
            <a:endParaRPr lang="sk-SK"/>
          </a:p>
        </p:txBody>
      </p:sp>
      <p:sp>
        <p:nvSpPr>
          <p:cNvPr id="3" name="Footer Placeholder 2">
            <a:extLst>
              <a:ext uri="{FF2B5EF4-FFF2-40B4-BE49-F238E27FC236}">
                <a16:creationId xmlns:a16="http://schemas.microsoft.com/office/drawing/2014/main" id="{7928CC73-1E56-4CF0-8F4A-8B6F5DAA6B64}"/>
              </a:ext>
            </a:extLst>
          </p:cNvPr>
          <p:cNvSpPr>
            <a:spLocks noGrp="1"/>
          </p:cNvSpPr>
          <p:nvPr>
            <p:ph type="ftr" sz="quarter" idx="11"/>
          </p:nvPr>
        </p:nvSpPr>
        <p:spPr/>
        <p:txBody>
          <a:bodyPr/>
          <a:lstStyle/>
          <a:p>
            <a:endParaRPr lang="sk-SK"/>
          </a:p>
        </p:txBody>
      </p:sp>
      <p:sp>
        <p:nvSpPr>
          <p:cNvPr id="4" name="Slide Number Placeholder 3">
            <a:extLst>
              <a:ext uri="{FF2B5EF4-FFF2-40B4-BE49-F238E27FC236}">
                <a16:creationId xmlns:a16="http://schemas.microsoft.com/office/drawing/2014/main" id="{40C4ACAA-A32A-486A-A6A1-29CEB869C297}"/>
              </a:ext>
            </a:extLst>
          </p:cNvPr>
          <p:cNvSpPr>
            <a:spLocks noGrp="1"/>
          </p:cNvSpPr>
          <p:nvPr>
            <p:ph type="sldNum" sz="quarter" idx="12"/>
          </p:nvPr>
        </p:nvSpPr>
        <p:spPr/>
        <p:txBody>
          <a:bodyPr/>
          <a:lstStyle/>
          <a:p>
            <a:fld id="{219015DC-33BC-4DBA-B77B-4D574D47D494}" type="slidenum">
              <a:rPr lang="sk-SK" smtClean="0"/>
              <a:t>‹#›</a:t>
            </a:fld>
            <a:endParaRPr lang="sk-SK"/>
          </a:p>
        </p:txBody>
      </p:sp>
    </p:spTree>
    <p:extLst>
      <p:ext uri="{BB962C8B-B14F-4D97-AF65-F5344CB8AC3E}">
        <p14:creationId xmlns:p14="http://schemas.microsoft.com/office/powerpoint/2010/main" val="41558671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5FA42C-382E-4AAF-96F1-B1649FA0EA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sk-SK"/>
          </a:p>
        </p:txBody>
      </p:sp>
      <p:sp>
        <p:nvSpPr>
          <p:cNvPr id="3" name="Content Placeholder 2">
            <a:extLst>
              <a:ext uri="{FF2B5EF4-FFF2-40B4-BE49-F238E27FC236}">
                <a16:creationId xmlns:a16="http://schemas.microsoft.com/office/drawing/2014/main" id="{44DEFA8B-9B81-4115-8E67-83E0A3B5DB8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k-SK"/>
          </a:p>
        </p:txBody>
      </p:sp>
      <p:sp>
        <p:nvSpPr>
          <p:cNvPr id="4" name="Text Placeholder 3">
            <a:extLst>
              <a:ext uri="{FF2B5EF4-FFF2-40B4-BE49-F238E27FC236}">
                <a16:creationId xmlns:a16="http://schemas.microsoft.com/office/drawing/2014/main" id="{E49D0F73-8526-4BFC-8903-6DB83785D8C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02ED8DC-4D6F-4A63-8B13-8067161012C9}"/>
              </a:ext>
            </a:extLst>
          </p:cNvPr>
          <p:cNvSpPr>
            <a:spLocks noGrp="1"/>
          </p:cNvSpPr>
          <p:nvPr>
            <p:ph type="dt" sz="half" idx="10"/>
          </p:nvPr>
        </p:nvSpPr>
        <p:spPr/>
        <p:txBody>
          <a:bodyPr/>
          <a:lstStyle/>
          <a:p>
            <a:fld id="{F0DFE8A4-FBCC-4FDA-A72A-1B0FDBA2FC4A}" type="datetimeFigureOut">
              <a:rPr lang="sk-SK" smtClean="0"/>
              <a:t>13. 6. 2024</a:t>
            </a:fld>
            <a:endParaRPr lang="sk-SK"/>
          </a:p>
        </p:txBody>
      </p:sp>
      <p:sp>
        <p:nvSpPr>
          <p:cNvPr id="6" name="Footer Placeholder 5">
            <a:extLst>
              <a:ext uri="{FF2B5EF4-FFF2-40B4-BE49-F238E27FC236}">
                <a16:creationId xmlns:a16="http://schemas.microsoft.com/office/drawing/2014/main" id="{18C43F4D-1857-415B-8608-B38991EBF5D9}"/>
              </a:ext>
            </a:extLst>
          </p:cNvPr>
          <p:cNvSpPr>
            <a:spLocks noGrp="1"/>
          </p:cNvSpPr>
          <p:nvPr>
            <p:ph type="ftr" sz="quarter" idx="11"/>
          </p:nvPr>
        </p:nvSpPr>
        <p:spPr/>
        <p:txBody>
          <a:bodyPr/>
          <a:lstStyle/>
          <a:p>
            <a:endParaRPr lang="sk-SK"/>
          </a:p>
        </p:txBody>
      </p:sp>
      <p:sp>
        <p:nvSpPr>
          <p:cNvPr id="7" name="Slide Number Placeholder 6">
            <a:extLst>
              <a:ext uri="{FF2B5EF4-FFF2-40B4-BE49-F238E27FC236}">
                <a16:creationId xmlns:a16="http://schemas.microsoft.com/office/drawing/2014/main" id="{84A0D4F4-37F9-4A33-9ADE-D0E93539C35B}"/>
              </a:ext>
            </a:extLst>
          </p:cNvPr>
          <p:cNvSpPr>
            <a:spLocks noGrp="1"/>
          </p:cNvSpPr>
          <p:nvPr>
            <p:ph type="sldNum" sz="quarter" idx="12"/>
          </p:nvPr>
        </p:nvSpPr>
        <p:spPr/>
        <p:txBody>
          <a:bodyPr/>
          <a:lstStyle/>
          <a:p>
            <a:fld id="{219015DC-33BC-4DBA-B77B-4D574D47D494}" type="slidenum">
              <a:rPr lang="sk-SK" smtClean="0"/>
              <a:t>‹#›</a:t>
            </a:fld>
            <a:endParaRPr lang="sk-SK"/>
          </a:p>
        </p:txBody>
      </p:sp>
    </p:spTree>
    <p:extLst>
      <p:ext uri="{BB962C8B-B14F-4D97-AF65-F5344CB8AC3E}">
        <p14:creationId xmlns:p14="http://schemas.microsoft.com/office/powerpoint/2010/main" val="22902152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015605-5ECE-40EC-8902-0192680DA0A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sk-SK"/>
          </a:p>
        </p:txBody>
      </p:sp>
      <p:sp>
        <p:nvSpPr>
          <p:cNvPr id="3" name="Picture Placeholder 2">
            <a:extLst>
              <a:ext uri="{FF2B5EF4-FFF2-40B4-BE49-F238E27FC236}">
                <a16:creationId xmlns:a16="http://schemas.microsoft.com/office/drawing/2014/main" id="{16FA441D-DC98-48DC-A872-7417EEFC6C8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sk-SK"/>
          </a:p>
        </p:txBody>
      </p:sp>
      <p:sp>
        <p:nvSpPr>
          <p:cNvPr id="4" name="Text Placeholder 3">
            <a:extLst>
              <a:ext uri="{FF2B5EF4-FFF2-40B4-BE49-F238E27FC236}">
                <a16:creationId xmlns:a16="http://schemas.microsoft.com/office/drawing/2014/main" id="{F6641308-2463-4709-8582-C189D2D00EF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594A0D0-0FB9-49F8-BAC6-D767E13C2E75}"/>
              </a:ext>
            </a:extLst>
          </p:cNvPr>
          <p:cNvSpPr>
            <a:spLocks noGrp="1"/>
          </p:cNvSpPr>
          <p:nvPr>
            <p:ph type="dt" sz="half" idx="10"/>
          </p:nvPr>
        </p:nvSpPr>
        <p:spPr/>
        <p:txBody>
          <a:bodyPr/>
          <a:lstStyle/>
          <a:p>
            <a:fld id="{F0DFE8A4-FBCC-4FDA-A72A-1B0FDBA2FC4A}" type="datetimeFigureOut">
              <a:rPr lang="sk-SK" smtClean="0"/>
              <a:t>13. 6. 2024</a:t>
            </a:fld>
            <a:endParaRPr lang="sk-SK"/>
          </a:p>
        </p:txBody>
      </p:sp>
      <p:sp>
        <p:nvSpPr>
          <p:cNvPr id="6" name="Footer Placeholder 5">
            <a:extLst>
              <a:ext uri="{FF2B5EF4-FFF2-40B4-BE49-F238E27FC236}">
                <a16:creationId xmlns:a16="http://schemas.microsoft.com/office/drawing/2014/main" id="{27C1CE18-7475-413D-AB95-781964756307}"/>
              </a:ext>
            </a:extLst>
          </p:cNvPr>
          <p:cNvSpPr>
            <a:spLocks noGrp="1"/>
          </p:cNvSpPr>
          <p:nvPr>
            <p:ph type="ftr" sz="quarter" idx="11"/>
          </p:nvPr>
        </p:nvSpPr>
        <p:spPr/>
        <p:txBody>
          <a:bodyPr/>
          <a:lstStyle/>
          <a:p>
            <a:endParaRPr lang="sk-SK"/>
          </a:p>
        </p:txBody>
      </p:sp>
      <p:sp>
        <p:nvSpPr>
          <p:cNvPr id="7" name="Slide Number Placeholder 6">
            <a:extLst>
              <a:ext uri="{FF2B5EF4-FFF2-40B4-BE49-F238E27FC236}">
                <a16:creationId xmlns:a16="http://schemas.microsoft.com/office/drawing/2014/main" id="{7793A1B1-5AA7-4068-866D-6A6C9EB29329}"/>
              </a:ext>
            </a:extLst>
          </p:cNvPr>
          <p:cNvSpPr>
            <a:spLocks noGrp="1"/>
          </p:cNvSpPr>
          <p:nvPr>
            <p:ph type="sldNum" sz="quarter" idx="12"/>
          </p:nvPr>
        </p:nvSpPr>
        <p:spPr/>
        <p:txBody>
          <a:bodyPr/>
          <a:lstStyle/>
          <a:p>
            <a:fld id="{219015DC-33BC-4DBA-B77B-4D574D47D494}" type="slidenum">
              <a:rPr lang="sk-SK" smtClean="0"/>
              <a:t>‹#›</a:t>
            </a:fld>
            <a:endParaRPr lang="sk-SK"/>
          </a:p>
        </p:txBody>
      </p:sp>
    </p:spTree>
    <p:extLst>
      <p:ext uri="{BB962C8B-B14F-4D97-AF65-F5344CB8AC3E}">
        <p14:creationId xmlns:p14="http://schemas.microsoft.com/office/powerpoint/2010/main" val="13016801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EEF63E2-0AD3-4006-8E41-952D5D42B35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sk-SK"/>
          </a:p>
        </p:txBody>
      </p:sp>
      <p:sp>
        <p:nvSpPr>
          <p:cNvPr id="3" name="Text Placeholder 2">
            <a:extLst>
              <a:ext uri="{FF2B5EF4-FFF2-40B4-BE49-F238E27FC236}">
                <a16:creationId xmlns:a16="http://schemas.microsoft.com/office/drawing/2014/main" id="{15BCA197-10A3-468E-848B-4B2564CFD11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k-SK"/>
          </a:p>
        </p:txBody>
      </p:sp>
      <p:sp>
        <p:nvSpPr>
          <p:cNvPr id="4" name="Date Placeholder 3">
            <a:extLst>
              <a:ext uri="{FF2B5EF4-FFF2-40B4-BE49-F238E27FC236}">
                <a16:creationId xmlns:a16="http://schemas.microsoft.com/office/drawing/2014/main" id="{0F384F6E-DA9D-4EDE-87A2-27DE4FA5D04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0DFE8A4-FBCC-4FDA-A72A-1B0FDBA2FC4A}" type="datetimeFigureOut">
              <a:rPr lang="sk-SK" smtClean="0"/>
              <a:t>13. 6. 2024</a:t>
            </a:fld>
            <a:endParaRPr lang="sk-SK"/>
          </a:p>
        </p:txBody>
      </p:sp>
      <p:sp>
        <p:nvSpPr>
          <p:cNvPr id="5" name="Footer Placeholder 4">
            <a:extLst>
              <a:ext uri="{FF2B5EF4-FFF2-40B4-BE49-F238E27FC236}">
                <a16:creationId xmlns:a16="http://schemas.microsoft.com/office/drawing/2014/main" id="{75860C90-3234-4614-8018-5BC8FF983DC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sk-SK"/>
          </a:p>
        </p:txBody>
      </p:sp>
      <p:sp>
        <p:nvSpPr>
          <p:cNvPr id="6" name="Slide Number Placeholder 5">
            <a:extLst>
              <a:ext uri="{FF2B5EF4-FFF2-40B4-BE49-F238E27FC236}">
                <a16:creationId xmlns:a16="http://schemas.microsoft.com/office/drawing/2014/main" id="{545844DA-D866-4B00-8D4D-19BAD33F38E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19015DC-33BC-4DBA-B77B-4D574D47D494}" type="slidenum">
              <a:rPr lang="sk-SK" smtClean="0"/>
              <a:t>‹#›</a:t>
            </a:fld>
            <a:endParaRPr lang="sk-SK"/>
          </a:p>
        </p:txBody>
      </p:sp>
    </p:spTree>
    <p:extLst>
      <p:ext uri="{BB962C8B-B14F-4D97-AF65-F5344CB8AC3E}">
        <p14:creationId xmlns:p14="http://schemas.microsoft.com/office/powerpoint/2010/main" val="8478063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sk-S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hyperlink" Target="https://docs.micropython.org/en/latest/library/machine.Timer.html#machine-timer" TargetMode="Externa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hyperlink" Target="https://docs.micropython.org/en/latest/library/machine.Pin.html#machine-pin" TargetMode="External"/><Relationship Id="rId2" Type="http://schemas.openxmlformats.org/officeDocument/2006/relationships/image" Target="../media/image21.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hyperlink" Target="https://docs.micropython.org/en/latest/library/machine.WDT.html#machine-wdt" TargetMode="External"/><Relationship Id="rId2" Type="http://schemas.openxmlformats.org/officeDocument/2006/relationships/hyperlink" Target="https://docs.micropython.org/en/latest/library/machine.RTC.html#machine-rtc" TargetMode="Externa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hyperlink" Target="https://docs.micropython.org/en/latest/library/machine.SDCard.html#machine-sdcard" TargetMode="Externa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4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hyperlink" Target="https://docs.micropython.org/en/latest/library/network.html#module-network" TargetMode="Externa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hyperlink" Target="https://docs.micropython.org/en/latest/library/machine.Pin.html#machine-pin" TargetMode="Externa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lokTextu 1">
            <a:extLst>
              <a:ext uri="{FF2B5EF4-FFF2-40B4-BE49-F238E27FC236}">
                <a16:creationId xmlns:a16="http://schemas.microsoft.com/office/drawing/2014/main" id="{CCB418E7-5CCA-1AC9-7846-9350A366F420}"/>
              </a:ext>
            </a:extLst>
          </p:cNvPr>
          <p:cNvSpPr txBox="1"/>
          <p:nvPr/>
        </p:nvSpPr>
        <p:spPr>
          <a:xfrm>
            <a:off x="184726" y="628073"/>
            <a:ext cx="2999924" cy="830997"/>
          </a:xfrm>
          <a:prstGeom prst="rect">
            <a:avLst/>
          </a:prstGeom>
          <a:noFill/>
        </p:spPr>
        <p:txBody>
          <a:bodyPr wrap="none" rtlCol="0">
            <a:spAutoFit/>
          </a:bodyPr>
          <a:lstStyle/>
          <a:p>
            <a:r>
              <a:rPr lang="sk-SK" sz="4800" b="1" dirty="0">
                <a:latin typeface="Aptos" panose="020B0004020202020204" pitchFamily="34" charset="0"/>
              </a:rPr>
              <a:t>PRÍKLADY</a:t>
            </a:r>
          </a:p>
        </p:txBody>
      </p:sp>
      <p:pic>
        <p:nvPicPr>
          <p:cNvPr id="4" name="Obrázok 3" descr="Obrázok, na ktorom je elektronika, elektrinžinierstvo, kábel, súčiastka obvodu&#10;&#10;Automaticky generovaný popis">
            <a:extLst>
              <a:ext uri="{FF2B5EF4-FFF2-40B4-BE49-F238E27FC236}">
                <a16:creationId xmlns:a16="http://schemas.microsoft.com/office/drawing/2014/main" id="{16B8F90C-10AA-47FA-9162-24E1A5F5D7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9398" y="1692563"/>
            <a:ext cx="2816310" cy="3472873"/>
          </a:xfrm>
          <a:prstGeom prst="rect">
            <a:avLst/>
          </a:prstGeom>
        </p:spPr>
      </p:pic>
      <p:pic>
        <p:nvPicPr>
          <p:cNvPr id="6" name="Obrázok 5" descr="Obrázok, na ktorom je elektrinžinierstvo, súčiastka obvodu, elektronika, elektronická súčiastka&#10;&#10;Automaticky generovaný popis">
            <a:extLst>
              <a:ext uri="{FF2B5EF4-FFF2-40B4-BE49-F238E27FC236}">
                <a16:creationId xmlns:a16="http://schemas.microsoft.com/office/drawing/2014/main" id="{71BB729A-F588-40E7-FEDC-D0070EFDC1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46766" y="122816"/>
            <a:ext cx="4934114" cy="4008146"/>
          </a:xfrm>
          <a:prstGeom prst="rect">
            <a:avLst/>
          </a:prstGeom>
        </p:spPr>
      </p:pic>
      <p:pic>
        <p:nvPicPr>
          <p:cNvPr id="8" name="Obrázok 7" descr="Obrázok, na ktorom je elektronika, elektrinžinierstvo, kábel, elektroinštalácia&#10;&#10;Automaticky generovaný popis">
            <a:extLst>
              <a:ext uri="{FF2B5EF4-FFF2-40B4-BE49-F238E27FC236}">
                <a16:creationId xmlns:a16="http://schemas.microsoft.com/office/drawing/2014/main" id="{86F21FB6-3E8F-A86E-45DA-B70447245ED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80880" y="2137397"/>
            <a:ext cx="3619615" cy="4600532"/>
          </a:xfrm>
          <a:prstGeom prst="rect">
            <a:avLst/>
          </a:prstGeom>
        </p:spPr>
      </p:pic>
      <p:sp>
        <p:nvSpPr>
          <p:cNvPr id="5" name="BlokTextu 4">
            <a:extLst>
              <a:ext uri="{FF2B5EF4-FFF2-40B4-BE49-F238E27FC236}">
                <a16:creationId xmlns:a16="http://schemas.microsoft.com/office/drawing/2014/main" id="{BEC02DC8-3D0C-2D28-1445-8619A06FADBE}"/>
              </a:ext>
            </a:extLst>
          </p:cNvPr>
          <p:cNvSpPr txBox="1"/>
          <p:nvPr/>
        </p:nvSpPr>
        <p:spPr>
          <a:xfrm>
            <a:off x="475675" y="6365852"/>
            <a:ext cx="6142182" cy="369332"/>
          </a:xfrm>
          <a:prstGeom prst="rect">
            <a:avLst/>
          </a:prstGeom>
          <a:noFill/>
        </p:spPr>
        <p:txBody>
          <a:bodyPr wrap="square">
            <a:spAutoFit/>
          </a:bodyPr>
          <a:lstStyle/>
          <a:p>
            <a:r>
              <a:rPr lang="sk-SK" dirty="0"/>
              <a:t>https://umimpython.cz/tahak/</a:t>
            </a:r>
          </a:p>
        </p:txBody>
      </p:sp>
    </p:spTree>
    <p:extLst>
      <p:ext uri="{BB962C8B-B14F-4D97-AF65-F5344CB8AC3E}">
        <p14:creationId xmlns:p14="http://schemas.microsoft.com/office/powerpoint/2010/main" val="38428654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lokTextu 2">
            <a:extLst>
              <a:ext uri="{FF2B5EF4-FFF2-40B4-BE49-F238E27FC236}">
                <a16:creationId xmlns:a16="http://schemas.microsoft.com/office/drawing/2014/main" id="{8C407BF7-D4FC-5BB6-9FAD-7DB24F965616}"/>
              </a:ext>
            </a:extLst>
          </p:cNvPr>
          <p:cNvSpPr txBox="1"/>
          <p:nvPr/>
        </p:nvSpPr>
        <p:spPr>
          <a:xfrm>
            <a:off x="249382" y="387927"/>
            <a:ext cx="8894618" cy="2862322"/>
          </a:xfrm>
          <a:prstGeom prst="rect">
            <a:avLst/>
          </a:prstGeom>
          <a:noFill/>
        </p:spPr>
        <p:txBody>
          <a:bodyPr wrap="square">
            <a:spAutoFit/>
          </a:bodyPr>
          <a:lstStyle/>
          <a:p>
            <a:pPr marL="342900" lvl="0" indent="-342900">
              <a:buFont typeface="+mj-lt"/>
              <a:buAutoNum type="arabicPeriod"/>
            </a:pPr>
            <a:r>
              <a:rPr lang="sk-SK" kern="100" dirty="0">
                <a:effectLst/>
                <a:latin typeface="Aptos" panose="020B0004020202020204" pitchFamily="34" charset="0"/>
                <a:ea typeface="Aptos" panose="020B0004020202020204" pitchFamily="34" charset="0"/>
                <a:cs typeface="Times New Roman" panose="02020603050405020304" pitchFamily="18" charset="0"/>
              </a:rPr>
              <a:t>Pripojte diódu tak aby ste pomocou programu dokázali zasvietiť zelenú farbou na LED.</a:t>
            </a:r>
          </a:p>
          <a:p>
            <a:pPr marL="342900" lvl="0" indent="-342900">
              <a:buFont typeface="+mj-lt"/>
              <a:buAutoNum type="arabicPeriod"/>
            </a:pPr>
            <a:r>
              <a:rPr lang="sk-SK" kern="100" dirty="0">
                <a:effectLst/>
                <a:latin typeface="Aptos" panose="020B0004020202020204" pitchFamily="34" charset="0"/>
                <a:ea typeface="Aptos" panose="020B0004020202020204" pitchFamily="34" charset="0"/>
                <a:cs typeface="Times New Roman" panose="02020603050405020304" pitchFamily="18" charset="0"/>
              </a:rPr>
              <a:t>Rozsvieťte červenú diódu.</a:t>
            </a:r>
          </a:p>
          <a:p>
            <a:pPr marL="342900" lvl="0" indent="-342900">
              <a:buFont typeface="+mj-lt"/>
              <a:buAutoNum type="arabicPeriod"/>
            </a:pPr>
            <a:r>
              <a:rPr lang="sk-SK" kern="100" dirty="0">
                <a:effectLst/>
                <a:latin typeface="Aptos" panose="020B0004020202020204" pitchFamily="34" charset="0"/>
                <a:ea typeface="Aptos" panose="020B0004020202020204" pitchFamily="34" charset="0"/>
                <a:cs typeface="Times New Roman" panose="02020603050405020304" pitchFamily="18" charset="0"/>
              </a:rPr>
              <a:t>Blikajte diódou s periódou 1s ( 0.5 s zhasnutá, 0.5 sekundy svieti) </a:t>
            </a:r>
          </a:p>
          <a:p>
            <a:pPr marL="342900" lvl="0" indent="-342900">
              <a:buFont typeface="+mj-lt"/>
              <a:buAutoNum type="arabicPeriod"/>
            </a:pPr>
            <a:r>
              <a:rPr lang="sk-SK" kern="100" dirty="0">
                <a:effectLst/>
                <a:latin typeface="Aptos" panose="020B0004020202020204" pitchFamily="34" charset="0"/>
                <a:ea typeface="Aptos" panose="020B0004020202020204" pitchFamily="34" charset="0"/>
                <a:cs typeface="Times New Roman" panose="02020603050405020304" pitchFamily="18" charset="0"/>
              </a:rPr>
              <a:t>Zapojte diódu tak aby ste pomocou programu mohli meniť farbu diódy (červená/zelená) </a:t>
            </a:r>
            <a:r>
              <a:rPr lang="sk-SK" kern="100" dirty="0" err="1">
                <a:effectLst/>
                <a:latin typeface="Aptos" panose="020B0004020202020204" pitchFamily="34" charset="0"/>
                <a:ea typeface="Aptos" panose="020B0004020202020204" pitchFamily="34" charset="0"/>
                <a:cs typeface="Times New Roman" panose="02020603050405020304" pitchFamily="18" charset="0"/>
              </a:rPr>
              <a:t>led</a:t>
            </a:r>
            <a:r>
              <a:rPr lang="sk-SK" kern="100" dirty="0">
                <a:effectLst/>
                <a:latin typeface="Aptos" panose="020B0004020202020204" pitchFamily="34" charset="0"/>
                <a:ea typeface="Aptos" panose="020B0004020202020204" pitchFamily="34" charset="0"/>
                <a:cs typeface="Times New Roman" panose="02020603050405020304" pitchFamily="18" charset="0"/>
              </a:rPr>
              <a:t>.  </a:t>
            </a:r>
          </a:p>
          <a:p>
            <a:pPr marL="342900" lvl="0" indent="-342900">
              <a:buFont typeface="+mj-lt"/>
              <a:buAutoNum type="arabicPeriod"/>
            </a:pPr>
            <a:r>
              <a:rPr lang="sk-SK" kern="100" dirty="0">
                <a:effectLst/>
                <a:latin typeface="Aptos" panose="020B0004020202020204" pitchFamily="34" charset="0"/>
                <a:ea typeface="Aptos" panose="020B0004020202020204" pitchFamily="34" charset="0"/>
                <a:cs typeface="Times New Roman" panose="02020603050405020304" pitchFamily="18" charset="0"/>
              </a:rPr>
              <a:t>Blikajte červená-zelená-nesvieti 50x. </a:t>
            </a:r>
          </a:p>
          <a:p>
            <a:pPr marL="342900" lvl="0" indent="-342900">
              <a:buFont typeface="+mj-lt"/>
              <a:buAutoNum type="arabicPeriod"/>
            </a:pPr>
            <a:r>
              <a:rPr lang="sk-SK" kern="100" dirty="0">
                <a:solidFill>
                  <a:srgbClr val="002060"/>
                </a:solidFill>
                <a:effectLst/>
                <a:latin typeface="Aptos" panose="020B0004020202020204" pitchFamily="34" charset="0"/>
                <a:ea typeface="Aptos" panose="020B0004020202020204" pitchFamily="34" charset="0"/>
                <a:cs typeface="Times New Roman" panose="02020603050405020304" pitchFamily="18" charset="0"/>
              </a:rPr>
              <a:t>Vytvorme funkciu na blikanie LED s troma argumentami: farba perióda, strieda (plnenie  T1/T)   </a:t>
            </a:r>
          </a:p>
          <a:p>
            <a:pPr marL="342900" lvl="0" indent="-342900">
              <a:buFont typeface="+mj-lt"/>
              <a:buAutoNum type="arabicPeriod"/>
            </a:pPr>
            <a:endParaRPr lang="sk-SK" b="1" kern="100" dirty="0">
              <a:solidFill>
                <a:srgbClr val="002060"/>
              </a:solidFill>
              <a:latin typeface="Aptos" panose="020B0004020202020204" pitchFamily="34" charset="0"/>
              <a:ea typeface="Aptos" panose="020B0004020202020204" pitchFamily="34" charset="0"/>
              <a:cs typeface="Times New Roman" panose="02020603050405020304" pitchFamily="18" charset="0"/>
            </a:endParaRPr>
          </a:p>
          <a:p>
            <a:pPr lvl="0"/>
            <a:r>
              <a:rPr lang="sk-SK" b="1" kern="100" dirty="0">
                <a:solidFill>
                  <a:srgbClr val="000000"/>
                </a:solidFill>
                <a:effectLst/>
                <a:latin typeface="Aptos" panose="020B0004020202020204" pitchFamily="34" charset="0"/>
                <a:ea typeface="Aptos" panose="020B0004020202020204" pitchFamily="34" charset="0"/>
                <a:cs typeface="Times New Roman" panose="02020603050405020304" pitchFamily="18" charset="0"/>
              </a:rPr>
              <a:t>01.py</a:t>
            </a:r>
            <a:endParaRPr lang="sk-SK" kern="100" dirty="0">
              <a:effectLst/>
              <a:latin typeface="Aptos" panose="020B0004020202020204" pitchFamily="34" charset="0"/>
              <a:ea typeface="Aptos" panose="020B0004020202020204" pitchFamily="34" charset="0"/>
              <a:cs typeface="Times New Roman" panose="02020603050405020304" pitchFamily="18" charset="0"/>
            </a:endParaRPr>
          </a:p>
        </p:txBody>
      </p:sp>
      <p:sp>
        <p:nvSpPr>
          <p:cNvPr id="5" name="BlokTextu 4">
            <a:extLst>
              <a:ext uri="{FF2B5EF4-FFF2-40B4-BE49-F238E27FC236}">
                <a16:creationId xmlns:a16="http://schemas.microsoft.com/office/drawing/2014/main" id="{E108B026-23A4-E174-2837-72F342419EEA}"/>
              </a:ext>
            </a:extLst>
          </p:cNvPr>
          <p:cNvSpPr txBox="1"/>
          <p:nvPr/>
        </p:nvSpPr>
        <p:spPr>
          <a:xfrm>
            <a:off x="184727" y="3429000"/>
            <a:ext cx="2697018" cy="369332"/>
          </a:xfrm>
          <a:prstGeom prst="rect">
            <a:avLst/>
          </a:prstGeom>
          <a:noFill/>
        </p:spPr>
        <p:txBody>
          <a:bodyPr wrap="square">
            <a:spAutoFit/>
          </a:bodyPr>
          <a:lstStyle/>
          <a:p>
            <a:r>
              <a:rPr lang="sk-SK" sz="1800" b="1" kern="100" dirty="0">
                <a:effectLst/>
                <a:latin typeface="Aptos" panose="020B0004020202020204" pitchFamily="34" charset="0"/>
                <a:ea typeface="Aptos" panose="020B0004020202020204" pitchFamily="34" charset="0"/>
                <a:cs typeface="Times New Roman" panose="02020603050405020304" pitchFamily="18" charset="0"/>
              </a:rPr>
              <a:t>0.py  Začíname s LED</a:t>
            </a:r>
            <a:endParaRPr lang="sk-SK" sz="1600" kern="100" dirty="0">
              <a:effectLst/>
              <a:latin typeface="Aptos" panose="020B0004020202020204" pitchFamily="34" charset="0"/>
              <a:ea typeface="Aptos" panose="020B0004020202020204" pitchFamily="34" charset="0"/>
              <a:cs typeface="Times New Roman" panose="02020603050405020304" pitchFamily="18" charset="0"/>
            </a:endParaRPr>
          </a:p>
        </p:txBody>
      </p:sp>
      <p:pic>
        <p:nvPicPr>
          <p:cNvPr id="6" name="Obrázok 5" descr="Obrázok, na ktorom je diagram, náčrt, rad, štvorec&#10;&#10;Automaticky generovaný popis">
            <a:extLst>
              <a:ext uri="{FF2B5EF4-FFF2-40B4-BE49-F238E27FC236}">
                <a16:creationId xmlns:a16="http://schemas.microsoft.com/office/drawing/2014/main" id="{0BDD546C-2BBA-EFFB-73CD-216EBB007D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82866" y="3620161"/>
            <a:ext cx="8691607" cy="2862321"/>
          </a:xfrm>
          <a:prstGeom prst="rect">
            <a:avLst/>
          </a:prstGeom>
        </p:spPr>
      </p:pic>
      <p:sp>
        <p:nvSpPr>
          <p:cNvPr id="7" name="BlokTextu 6">
            <a:extLst>
              <a:ext uri="{FF2B5EF4-FFF2-40B4-BE49-F238E27FC236}">
                <a16:creationId xmlns:a16="http://schemas.microsoft.com/office/drawing/2014/main" id="{ED412DF4-CFBB-9079-64DE-E9BF41B3523A}"/>
              </a:ext>
            </a:extLst>
          </p:cNvPr>
          <p:cNvSpPr txBox="1"/>
          <p:nvPr/>
        </p:nvSpPr>
        <p:spPr>
          <a:xfrm>
            <a:off x="6391564" y="2946400"/>
            <a:ext cx="1762727" cy="400110"/>
          </a:xfrm>
          <a:prstGeom prst="rect">
            <a:avLst/>
          </a:prstGeom>
          <a:noFill/>
        </p:spPr>
        <p:txBody>
          <a:bodyPr wrap="none" rtlCol="0">
            <a:spAutoFit/>
          </a:bodyPr>
          <a:lstStyle/>
          <a:p>
            <a:r>
              <a:rPr lang="sk-SK" sz="2000" b="1" dirty="0"/>
              <a:t>Čo to je PWM?</a:t>
            </a:r>
          </a:p>
        </p:txBody>
      </p:sp>
    </p:spTree>
    <p:extLst>
      <p:ext uri="{BB962C8B-B14F-4D97-AF65-F5344CB8AC3E}">
        <p14:creationId xmlns:p14="http://schemas.microsoft.com/office/powerpoint/2010/main" val="9699191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lokTextu 2">
            <a:extLst>
              <a:ext uri="{FF2B5EF4-FFF2-40B4-BE49-F238E27FC236}">
                <a16:creationId xmlns:a16="http://schemas.microsoft.com/office/drawing/2014/main" id="{E80D6172-A6DC-96BD-75E8-3BF9E9F9D34D}"/>
              </a:ext>
            </a:extLst>
          </p:cNvPr>
          <p:cNvSpPr txBox="1"/>
          <p:nvPr/>
        </p:nvSpPr>
        <p:spPr>
          <a:xfrm>
            <a:off x="304800" y="88910"/>
            <a:ext cx="11314545" cy="5539978"/>
          </a:xfrm>
          <a:prstGeom prst="rect">
            <a:avLst/>
          </a:prstGeom>
          <a:noFill/>
        </p:spPr>
        <p:txBody>
          <a:bodyPr wrap="square">
            <a:spAutoFit/>
          </a:bodyPr>
          <a:lstStyle/>
          <a:p>
            <a:r>
              <a:rPr lang="sk-SK" sz="3200" b="1" kern="100" dirty="0">
                <a:effectLst/>
                <a:latin typeface="Aptos" panose="020B0004020202020204" pitchFamily="34" charset="0"/>
                <a:ea typeface="Aptos" panose="020B0004020202020204" pitchFamily="34" charset="0"/>
                <a:cs typeface="Times New Roman" panose="02020603050405020304" pitchFamily="18" charset="0"/>
              </a:rPr>
              <a:t>Funkcie:</a:t>
            </a:r>
            <a:endParaRPr lang="sk-SK" sz="1800" kern="100" dirty="0">
              <a:effectLst/>
              <a:latin typeface="Aptos" panose="020B0004020202020204" pitchFamily="34" charset="0"/>
              <a:ea typeface="Aptos" panose="020B0004020202020204" pitchFamily="34" charset="0"/>
              <a:cs typeface="Times New Roman" panose="02020603050405020304" pitchFamily="18" charset="0"/>
            </a:endParaRPr>
          </a:p>
          <a:p>
            <a:pPr marL="588645"/>
            <a:r>
              <a:rPr lang="sk-SK" sz="2000" kern="100" dirty="0">
                <a:effectLst/>
                <a:latin typeface="Aptos" panose="020B0004020202020204" pitchFamily="34" charset="0"/>
                <a:ea typeface="Aptos" panose="020B0004020202020204" pitchFamily="34" charset="0"/>
                <a:cs typeface="Times New Roman" panose="02020603050405020304" pitchFamily="18" charset="0"/>
              </a:rPr>
              <a:t> </a:t>
            </a:r>
            <a:endParaRPr lang="sk-SK" sz="1800" kern="100" dirty="0">
              <a:effectLst/>
              <a:latin typeface="Aptos" panose="020B0004020202020204" pitchFamily="34" charset="0"/>
              <a:ea typeface="Aptos" panose="020B0004020202020204" pitchFamily="34" charset="0"/>
              <a:cs typeface="Times New Roman" panose="02020603050405020304" pitchFamily="18" charset="0"/>
            </a:endParaRPr>
          </a:p>
          <a:p>
            <a:r>
              <a:rPr lang="sk-SK" sz="1800" b="1" kern="100" dirty="0">
                <a:effectLst/>
                <a:latin typeface="Aptos" panose="020B0004020202020204" pitchFamily="34" charset="0"/>
                <a:ea typeface="Aptos" panose="020B0004020202020204" pitchFamily="34" charset="0"/>
                <a:cs typeface="Times New Roman" panose="02020603050405020304" pitchFamily="18" charset="0"/>
              </a:rPr>
              <a:t>Funkcia je blok kódu, ktorý sa spúšťa iba vtedy, keď je zavolaný.</a:t>
            </a:r>
            <a:endParaRPr lang="sk-SK" sz="1800" kern="100" dirty="0">
              <a:effectLst/>
              <a:latin typeface="Aptos" panose="020B0004020202020204" pitchFamily="34" charset="0"/>
              <a:ea typeface="Aptos" panose="020B0004020202020204" pitchFamily="34" charset="0"/>
              <a:cs typeface="Times New Roman" panose="02020603050405020304" pitchFamily="18" charset="0"/>
            </a:endParaRPr>
          </a:p>
          <a:p>
            <a:r>
              <a:rPr lang="sk-SK" sz="1800" b="1" kern="100" dirty="0">
                <a:effectLst/>
                <a:latin typeface="Aptos" panose="020B0004020202020204" pitchFamily="34" charset="0"/>
                <a:ea typeface="Aptos" panose="020B0004020202020204" pitchFamily="34" charset="0"/>
                <a:cs typeface="Times New Roman" panose="02020603050405020304" pitchFamily="18" charset="0"/>
              </a:rPr>
              <a:t>Do funkcie môžeme odovzdať údaje, známe ako argumenty .</a:t>
            </a:r>
            <a:endParaRPr lang="sk-SK" sz="1800" kern="100" dirty="0">
              <a:effectLst/>
              <a:latin typeface="Aptos" panose="020B0004020202020204" pitchFamily="34" charset="0"/>
              <a:ea typeface="Aptos" panose="020B0004020202020204" pitchFamily="34" charset="0"/>
              <a:cs typeface="Times New Roman" panose="02020603050405020304" pitchFamily="18" charset="0"/>
            </a:endParaRPr>
          </a:p>
          <a:p>
            <a:r>
              <a:rPr lang="sk-SK" sz="1800" b="1" kern="100" dirty="0">
                <a:effectLst/>
                <a:latin typeface="Aptos" panose="020B0004020202020204" pitchFamily="34" charset="0"/>
                <a:ea typeface="Aptos" panose="020B0004020202020204" pitchFamily="34" charset="0"/>
                <a:cs typeface="Times New Roman" panose="02020603050405020304" pitchFamily="18" charset="0"/>
              </a:rPr>
              <a:t>Funkcia môže ako výsledok vrátiť dáta.</a:t>
            </a:r>
            <a:endParaRPr lang="sk-SK" sz="1800" kern="100" dirty="0">
              <a:effectLst/>
              <a:latin typeface="Aptos" panose="020B0004020202020204" pitchFamily="34" charset="0"/>
              <a:ea typeface="Aptos" panose="020B0004020202020204" pitchFamily="34" charset="0"/>
              <a:cs typeface="Times New Roman" panose="02020603050405020304" pitchFamily="18" charset="0"/>
            </a:endParaRPr>
          </a:p>
          <a:p>
            <a:pPr marL="588645"/>
            <a:r>
              <a:rPr lang="sk-SK" sz="2000" kern="100" dirty="0">
                <a:effectLst/>
                <a:latin typeface="Aptos" panose="020B0004020202020204" pitchFamily="34" charset="0"/>
                <a:ea typeface="Aptos" panose="020B0004020202020204" pitchFamily="34" charset="0"/>
                <a:cs typeface="Times New Roman" panose="02020603050405020304" pitchFamily="18" charset="0"/>
              </a:rPr>
              <a:t> </a:t>
            </a:r>
            <a:endParaRPr lang="sk-SK" sz="1800" kern="100" dirty="0">
              <a:effectLst/>
              <a:latin typeface="Aptos" panose="020B0004020202020204" pitchFamily="34" charset="0"/>
              <a:ea typeface="Aptos" panose="020B0004020202020204" pitchFamily="34" charset="0"/>
              <a:cs typeface="Times New Roman" panose="02020603050405020304" pitchFamily="18" charset="0"/>
            </a:endParaRPr>
          </a:p>
          <a:p>
            <a:r>
              <a:rPr lang="sk-SK" sz="2000" b="1" kern="100" dirty="0">
                <a:effectLst/>
                <a:latin typeface="Aptos" panose="020B0004020202020204" pitchFamily="34" charset="0"/>
                <a:ea typeface="Aptos" panose="020B0004020202020204" pitchFamily="34" charset="0"/>
                <a:cs typeface="Times New Roman" panose="02020603050405020304" pitchFamily="18" charset="0"/>
              </a:rPr>
              <a:t>Vytvorenie funkcie</a:t>
            </a:r>
            <a:endParaRPr lang="sk-SK" sz="1800" kern="100" dirty="0">
              <a:effectLst/>
              <a:latin typeface="Aptos" panose="020B0004020202020204" pitchFamily="34" charset="0"/>
              <a:ea typeface="Aptos" panose="020B0004020202020204" pitchFamily="34" charset="0"/>
              <a:cs typeface="Times New Roman" panose="02020603050405020304" pitchFamily="18" charset="0"/>
            </a:endParaRPr>
          </a:p>
          <a:p>
            <a:r>
              <a:rPr lang="sk-SK" sz="2000" kern="100" dirty="0">
                <a:effectLst/>
                <a:latin typeface="Aptos" panose="020B0004020202020204" pitchFamily="34" charset="0"/>
                <a:ea typeface="Aptos" panose="020B0004020202020204" pitchFamily="34" charset="0"/>
                <a:cs typeface="Times New Roman" panose="02020603050405020304" pitchFamily="18" charset="0"/>
              </a:rPr>
              <a:t>V </a:t>
            </a:r>
            <a:r>
              <a:rPr lang="sk-SK" sz="2000" kern="100" dirty="0" err="1">
                <a:effectLst/>
                <a:latin typeface="Aptos" panose="020B0004020202020204" pitchFamily="34" charset="0"/>
                <a:ea typeface="Aptos" panose="020B0004020202020204" pitchFamily="34" charset="0"/>
                <a:cs typeface="Times New Roman" panose="02020603050405020304" pitchFamily="18" charset="0"/>
              </a:rPr>
              <a:t>Pythone</a:t>
            </a:r>
            <a:r>
              <a:rPr lang="sk-SK" sz="2000" kern="100" dirty="0">
                <a:effectLst/>
                <a:latin typeface="Aptos" panose="020B0004020202020204" pitchFamily="34" charset="0"/>
                <a:ea typeface="Aptos" panose="020B0004020202020204" pitchFamily="34" charset="0"/>
                <a:cs typeface="Times New Roman" panose="02020603050405020304" pitchFamily="18" charset="0"/>
              </a:rPr>
              <a:t> je funkcia definovaná pomocou kľúčového slova </a:t>
            </a:r>
            <a:r>
              <a:rPr lang="sk-SK" sz="2000" b="1" kern="100" dirty="0" err="1">
                <a:effectLst/>
                <a:latin typeface="Aptos" panose="020B0004020202020204" pitchFamily="34" charset="0"/>
                <a:ea typeface="Aptos" panose="020B0004020202020204" pitchFamily="34" charset="0"/>
                <a:cs typeface="Times New Roman" panose="02020603050405020304" pitchFamily="18" charset="0"/>
              </a:rPr>
              <a:t>def</a:t>
            </a:r>
            <a:r>
              <a:rPr lang="sk-SK" sz="2000" b="1" kern="100" dirty="0">
                <a:effectLst/>
                <a:latin typeface="Aptos" panose="020B0004020202020204" pitchFamily="34" charset="0"/>
                <a:ea typeface="Aptos" panose="020B0004020202020204" pitchFamily="34" charset="0"/>
                <a:cs typeface="Times New Roman" panose="02020603050405020304" pitchFamily="18" charset="0"/>
              </a:rPr>
              <a:t>:</a:t>
            </a:r>
            <a:endParaRPr lang="sk-SK" sz="1800" kern="100" dirty="0">
              <a:effectLst/>
              <a:latin typeface="Aptos" panose="020B0004020202020204" pitchFamily="34" charset="0"/>
              <a:ea typeface="Aptos" panose="020B0004020202020204" pitchFamily="34" charset="0"/>
              <a:cs typeface="Times New Roman" panose="02020603050405020304" pitchFamily="18" charset="0"/>
            </a:endParaRPr>
          </a:p>
          <a:p>
            <a:r>
              <a:rPr lang="sk-SK" sz="2000" b="1" kern="100" dirty="0">
                <a:effectLst/>
                <a:latin typeface="Aptos" panose="020B0004020202020204" pitchFamily="34" charset="0"/>
                <a:ea typeface="Aptos" panose="020B0004020202020204" pitchFamily="34" charset="0"/>
                <a:cs typeface="Times New Roman" panose="02020603050405020304" pitchFamily="18" charset="0"/>
              </a:rPr>
              <a:t> </a:t>
            </a:r>
            <a:endParaRPr lang="sk-SK" sz="1800" kern="100" dirty="0">
              <a:effectLst/>
              <a:latin typeface="Aptos" panose="020B0004020202020204" pitchFamily="34" charset="0"/>
              <a:ea typeface="Aptos" panose="020B0004020202020204" pitchFamily="34" charset="0"/>
              <a:cs typeface="Times New Roman" panose="02020603050405020304" pitchFamily="18" charset="0"/>
            </a:endParaRPr>
          </a:p>
          <a:p>
            <a:r>
              <a:rPr lang="sk-SK" sz="1800" kern="100" dirty="0" err="1">
                <a:solidFill>
                  <a:srgbClr val="0000CD"/>
                </a:solidFill>
                <a:effectLst/>
                <a:latin typeface="Courier New" panose="02070309020205020404" pitchFamily="49" charset="0"/>
                <a:ea typeface="Aptos" panose="020B0004020202020204" pitchFamily="34" charset="0"/>
                <a:cs typeface="Times New Roman" panose="02020603050405020304" pitchFamily="18" charset="0"/>
              </a:rPr>
              <a:t>def</a:t>
            </a:r>
            <a:r>
              <a:rPr lang="sk-SK" sz="1800" kern="100" dirty="0">
                <a:solidFill>
                  <a:srgbClr val="000000"/>
                </a:solidFill>
                <a:effectLst/>
                <a:latin typeface="Courier New" panose="02070309020205020404" pitchFamily="49" charset="0"/>
                <a:ea typeface="Aptos" panose="020B0004020202020204" pitchFamily="34" charset="0"/>
                <a:cs typeface="Times New Roman" panose="02020603050405020304" pitchFamily="18" charset="0"/>
              </a:rPr>
              <a:t> funkcia():</a:t>
            </a:r>
            <a:br>
              <a:rPr lang="sk-SK" sz="1800" kern="100" dirty="0">
                <a:solidFill>
                  <a:srgbClr val="000000"/>
                </a:solidFill>
                <a:effectLst/>
                <a:latin typeface="Courier New" panose="02070309020205020404" pitchFamily="49" charset="0"/>
                <a:ea typeface="Aptos" panose="020B0004020202020204" pitchFamily="34" charset="0"/>
                <a:cs typeface="Times New Roman" panose="02020603050405020304" pitchFamily="18" charset="0"/>
              </a:rPr>
            </a:br>
            <a:r>
              <a:rPr lang="sk-SK" sz="1800" kern="100" dirty="0">
                <a:solidFill>
                  <a:srgbClr val="000000"/>
                </a:solidFill>
                <a:effectLst/>
                <a:latin typeface="Courier New" panose="02070309020205020404" pitchFamily="49" charset="0"/>
                <a:ea typeface="Aptos" panose="020B0004020202020204" pitchFamily="34" charset="0"/>
                <a:cs typeface="Times New Roman" panose="02020603050405020304" pitchFamily="18" charset="0"/>
              </a:rPr>
              <a:t>  </a:t>
            </a:r>
            <a:r>
              <a:rPr lang="sk-SK" sz="1800" kern="100" dirty="0" err="1">
                <a:solidFill>
                  <a:srgbClr val="0000CD"/>
                </a:solidFill>
                <a:effectLst/>
                <a:latin typeface="Courier New" panose="02070309020205020404" pitchFamily="49" charset="0"/>
                <a:ea typeface="Aptos" panose="020B0004020202020204" pitchFamily="34" charset="0"/>
                <a:cs typeface="Times New Roman" panose="02020603050405020304" pitchFamily="18" charset="0"/>
              </a:rPr>
              <a:t>print</a:t>
            </a:r>
            <a:r>
              <a:rPr lang="sk-SK" sz="1800" kern="100" dirty="0">
                <a:solidFill>
                  <a:srgbClr val="000000"/>
                </a:solidFill>
                <a:effectLst/>
                <a:latin typeface="Courier New" panose="02070309020205020404" pitchFamily="49" charset="0"/>
                <a:ea typeface="Aptos" panose="020B0004020202020204" pitchFamily="34" charset="0"/>
                <a:cs typeface="Times New Roman" panose="02020603050405020304" pitchFamily="18" charset="0"/>
              </a:rPr>
              <a:t>(</a:t>
            </a:r>
            <a:r>
              <a:rPr lang="sk-SK" sz="1800" kern="100" dirty="0">
                <a:solidFill>
                  <a:srgbClr val="A52A2A"/>
                </a:solidFill>
                <a:effectLst/>
                <a:latin typeface="Courier New" panose="02070309020205020404" pitchFamily="49" charset="0"/>
                <a:ea typeface="Aptos" panose="020B0004020202020204" pitchFamily="34" charset="0"/>
                <a:cs typeface="Times New Roman" panose="02020603050405020304" pitchFamily="18" charset="0"/>
              </a:rPr>
              <a:t>"Ahoj pozdravujem z funkcie"</a:t>
            </a:r>
            <a:r>
              <a:rPr lang="sk-SK" sz="1800" kern="100" dirty="0">
                <a:solidFill>
                  <a:srgbClr val="000000"/>
                </a:solidFill>
                <a:effectLst/>
                <a:latin typeface="Courier New" panose="02070309020205020404" pitchFamily="49" charset="0"/>
                <a:ea typeface="Aptos" panose="020B0004020202020204" pitchFamily="34" charset="0"/>
                <a:cs typeface="Times New Roman" panose="02020603050405020304" pitchFamily="18" charset="0"/>
              </a:rPr>
              <a:t>)</a:t>
            </a:r>
            <a:endParaRPr lang="sk-SK" sz="1800" kern="100" dirty="0">
              <a:effectLst/>
              <a:latin typeface="Aptos" panose="020B0004020202020204" pitchFamily="34" charset="0"/>
              <a:ea typeface="Aptos" panose="020B0004020202020204" pitchFamily="34" charset="0"/>
              <a:cs typeface="Times New Roman" panose="02020603050405020304" pitchFamily="18" charset="0"/>
            </a:endParaRPr>
          </a:p>
          <a:p>
            <a:r>
              <a:rPr lang="sk-SK" sz="1800" kern="100" dirty="0">
                <a:solidFill>
                  <a:srgbClr val="000000"/>
                </a:solidFill>
                <a:effectLst/>
                <a:latin typeface="Courier New" panose="02070309020205020404" pitchFamily="49" charset="0"/>
                <a:ea typeface="Aptos" panose="020B0004020202020204" pitchFamily="34" charset="0"/>
                <a:cs typeface="Times New Roman" panose="02020603050405020304" pitchFamily="18" charset="0"/>
              </a:rPr>
              <a:t> </a:t>
            </a:r>
            <a:endParaRPr lang="sk-SK" sz="1800" kern="100" dirty="0">
              <a:effectLst/>
              <a:latin typeface="Aptos" panose="020B0004020202020204" pitchFamily="34" charset="0"/>
              <a:ea typeface="Aptos" panose="020B0004020202020204" pitchFamily="34" charset="0"/>
              <a:cs typeface="Times New Roman" panose="02020603050405020304" pitchFamily="18" charset="0"/>
            </a:endParaRPr>
          </a:p>
          <a:p>
            <a:r>
              <a:rPr lang="sk-SK" sz="2000" b="1" kern="100" dirty="0">
                <a:effectLst/>
                <a:latin typeface="Calibri" panose="020F0502020204030204" pitchFamily="34" charset="0"/>
                <a:ea typeface="Aptos" panose="020B0004020202020204" pitchFamily="34" charset="0"/>
                <a:cs typeface="Times New Roman" panose="02020603050405020304" pitchFamily="18" charset="0"/>
              </a:rPr>
              <a:t>Volanie funkcie</a:t>
            </a:r>
            <a:endParaRPr lang="sk-SK" sz="1800" kern="100" dirty="0">
              <a:effectLst/>
              <a:latin typeface="Aptos" panose="020B0004020202020204" pitchFamily="34" charset="0"/>
              <a:ea typeface="Aptos" panose="020B0004020202020204" pitchFamily="34" charset="0"/>
              <a:cs typeface="Times New Roman" panose="02020603050405020304" pitchFamily="18" charset="0"/>
            </a:endParaRPr>
          </a:p>
          <a:p>
            <a:r>
              <a:rPr lang="sk-SK" sz="2000" kern="100" dirty="0">
                <a:effectLst/>
                <a:latin typeface="Calibri" panose="020F0502020204030204" pitchFamily="34" charset="0"/>
                <a:ea typeface="Aptos" panose="020B0004020202020204" pitchFamily="34" charset="0"/>
                <a:cs typeface="Times New Roman" panose="02020603050405020304" pitchFamily="18" charset="0"/>
              </a:rPr>
              <a:t> Ak chcete volať funkciu, použite názov funkcie, za ktorým nasleduje zátvorka:</a:t>
            </a:r>
            <a:endParaRPr lang="sk-SK" sz="1800" kern="100" dirty="0">
              <a:effectLst/>
              <a:latin typeface="Aptos" panose="020B0004020202020204" pitchFamily="34" charset="0"/>
              <a:ea typeface="Aptos" panose="020B0004020202020204" pitchFamily="34" charset="0"/>
              <a:cs typeface="Times New Roman" panose="02020603050405020304" pitchFamily="18" charset="0"/>
            </a:endParaRPr>
          </a:p>
          <a:p>
            <a:pPr marL="588645"/>
            <a:r>
              <a:rPr lang="sk-SK" sz="2000" kern="100" dirty="0">
                <a:effectLst/>
                <a:latin typeface="Calibri" panose="020F0502020204030204" pitchFamily="34" charset="0"/>
                <a:ea typeface="Aptos" panose="020B0004020202020204" pitchFamily="34" charset="0"/>
                <a:cs typeface="Times New Roman" panose="02020603050405020304" pitchFamily="18" charset="0"/>
              </a:rPr>
              <a:t> </a:t>
            </a:r>
            <a:endParaRPr lang="sk-SK" sz="1800" kern="100" dirty="0">
              <a:effectLst/>
              <a:latin typeface="Aptos" panose="020B0004020202020204" pitchFamily="34" charset="0"/>
              <a:ea typeface="Aptos" panose="020B0004020202020204" pitchFamily="34" charset="0"/>
              <a:cs typeface="Times New Roman" panose="02020603050405020304" pitchFamily="18" charset="0"/>
            </a:endParaRPr>
          </a:p>
          <a:p>
            <a:r>
              <a:rPr lang="sk-SK" sz="1800" dirty="0" err="1">
                <a:solidFill>
                  <a:srgbClr val="0000CD"/>
                </a:solidFill>
                <a:effectLst/>
                <a:latin typeface="Courier New" panose="02070309020205020404" pitchFamily="49" charset="0"/>
                <a:ea typeface="Aptos" panose="020B0004020202020204" pitchFamily="34" charset="0"/>
              </a:rPr>
              <a:t>def</a:t>
            </a:r>
            <a:r>
              <a:rPr lang="sk-SK" sz="1800" dirty="0">
                <a:solidFill>
                  <a:srgbClr val="000000"/>
                </a:solidFill>
                <a:effectLst/>
                <a:latin typeface="Courier New" panose="02070309020205020404" pitchFamily="49" charset="0"/>
                <a:ea typeface="Aptos" panose="020B0004020202020204" pitchFamily="34" charset="0"/>
              </a:rPr>
              <a:t> funkcia():</a:t>
            </a:r>
            <a:br>
              <a:rPr lang="sk-SK" sz="1800" dirty="0">
                <a:solidFill>
                  <a:srgbClr val="000000"/>
                </a:solidFill>
                <a:effectLst/>
                <a:latin typeface="Courier New" panose="02070309020205020404" pitchFamily="49" charset="0"/>
                <a:ea typeface="Aptos" panose="020B0004020202020204" pitchFamily="34" charset="0"/>
              </a:rPr>
            </a:br>
            <a:r>
              <a:rPr lang="sk-SK" sz="1800" dirty="0">
                <a:solidFill>
                  <a:srgbClr val="000000"/>
                </a:solidFill>
                <a:effectLst/>
                <a:latin typeface="Courier New" panose="02070309020205020404" pitchFamily="49" charset="0"/>
                <a:ea typeface="Aptos" panose="020B0004020202020204" pitchFamily="34" charset="0"/>
              </a:rPr>
              <a:t>  </a:t>
            </a:r>
            <a:r>
              <a:rPr lang="sk-SK" sz="1800" dirty="0" err="1">
                <a:solidFill>
                  <a:srgbClr val="0000CD"/>
                </a:solidFill>
                <a:effectLst/>
                <a:latin typeface="Courier New" panose="02070309020205020404" pitchFamily="49" charset="0"/>
                <a:ea typeface="Aptos" panose="020B0004020202020204" pitchFamily="34" charset="0"/>
              </a:rPr>
              <a:t>print</a:t>
            </a:r>
            <a:r>
              <a:rPr lang="sk-SK" sz="1800" dirty="0">
                <a:solidFill>
                  <a:srgbClr val="000000"/>
                </a:solidFill>
                <a:effectLst/>
                <a:latin typeface="Courier New" panose="02070309020205020404" pitchFamily="49" charset="0"/>
                <a:ea typeface="Aptos" panose="020B0004020202020204" pitchFamily="34" charset="0"/>
              </a:rPr>
              <a:t>(</a:t>
            </a:r>
            <a:r>
              <a:rPr lang="sk-SK" sz="1800" dirty="0">
                <a:solidFill>
                  <a:srgbClr val="A52A2A"/>
                </a:solidFill>
                <a:effectLst/>
                <a:latin typeface="Courier New" panose="02070309020205020404" pitchFamily="49" charset="0"/>
                <a:ea typeface="Aptos" panose="020B0004020202020204" pitchFamily="34" charset="0"/>
              </a:rPr>
              <a:t>"</a:t>
            </a:r>
            <a:r>
              <a:rPr lang="sk-SK" sz="1800" dirty="0" err="1">
                <a:solidFill>
                  <a:srgbClr val="A52A2A"/>
                </a:solidFill>
                <a:effectLst/>
                <a:latin typeface="Courier New" panose="02070309020205020404" pitchFamily="49" charset="0"/>
                <a:ea typeface="Aptos" panose="020B0004020202020204" pitchFamily="34" charset="0"/>
              </a:rPr>
              <a:t>Hello</a:t>
            </a:r>
            <a:r>
              <a:rPr lang="sk-SK" sz="1800" dirty="0">
                <a:solidFill>
                  <a:srgbClr val="A52A2A"/>
                </a:solidFill>
                <a:effectLst/>
                <a:latin typeface="Courier New" panose="02070309020205020404" pitchFamily="49" charset="0"/>
                <a:ea typeface="Aptos" panose="020B0004020202020204" pitchFamily="34" charset="0"/>
              </a:rPr>
              <a:t> </a:t>
            </a:r>
            <a:r>
              <a:rPr lang="sk-SK" sz="1800" dirty="0" err="1">
                <a:solidFill>
                  <a:srgbClr val="A52A2A"/>
                </a:solidFill>
                <a:effectLst/>
                <a:latin typeface="Courier New" panose="02070309020205020404" pitchFamily="49" charset="0"/>
                <a:ea typeface="Aptos" panose="020B0004020202020204" pitchFamily="34" charset="0"/>
              </a:rPr>
              <a:t>from</a:t>
            </a:r>
            <a:r>
              <a:rPr lang="sk-SK" sz="1800" dirty="0">
                <a:solidFill>
                  <a:srgbClr val="A52A2A"/>
                </a:solidFill>
                <a:effectLst/>
                <a:latin typeface="Courier New" panose="02070309020205020404" pitchFamily="49" charset="0"/>
                <a:ea typeface="Aptos" panose="020B0004020202020204" pitchFamily="34" charset="0"/>
              </a:rPr>
              <a:t> a </a:t>
            </a:r>
            <a:r>
              <a:rPr lang="sk-SK" sz="1800" dirty="0" err="1">
                <a:solidFill>
                  <a:srgbClr val="A52A2A"/>
                </a:solidFill>
                <a:effectLst/>
                <a:latin typeface="Courier New" panose="02070309020205020404" pitchFamily="49" charset="0"/>
                <a:ea typeface="Aptos" panose="020B0004020202020204" pitchFamily="34" charset="0"/>
              </a:rPr>
              <a:t>function</a:t>
            </a:r>
            <a:r>
              <a:rPr lang="sk-SK" sz="1800" dirty="0">
                <a:solidFill>
                  <a:srgbClr val="A52A2A"/>
                </a:solidFill>
                <a:effectLst/>
                <a:latin typeface="Courier New" panose="02070309020205020404" pitchFamily="49" charset="0"/>
                <a:ea typeface="Aptos" panose="020B0004020202020204" pitchFamily="34" charset="0"/>
              </a:rPr>
              <a:t>"</a:t>
            </a:r>
            <a:r>
              <a:rPr lang="sk-SK" sz="1800" dirty="0">
                <a:solidFill>
                  <a:srgbClr val="000000"/>
                </a:solidFill>
                <a:effectLst/>
                <a:latin typeface="Courier New" panose="02070309020205020404" pitchFamily="49" charset="0"/>
                <a:ea typeface="Aptos" panose="020B0004020202020204" pitchFamily="34" charset="0"/>
              </a:rPr>
              <a:t>)</a:t>
            </a:r>
            <a:br>
              <a:rPr lang="sk-SK" sz="1800" dirty="0">
                <a:solidFill>
                  <a:srgbClr val="000000"/>
                </a:solidFill>
                <a:effectLst/>
                <a:latin typeface="Courier New" panose="02070309020205020404" pitchFamily="49" charset="0"/>
                <a:ea typeface="Aptos" panose="020B0004020202020204" pitchFamily="34" charset="0"/>
              </a:rPr>
            </a:br>
            <a:endParaRPr lang="sk-SK" dirty="0"/>
          </a:p>
        </p:txBody>
      </p:sp>
      <p:sp>
        <p:nvSpPr>
          <p:cNvPr id="5" name="BlokTextu 4">
            <a:extLst>
              <a:ext uri="{FF2B5EF4-FFF2-40B4-BE49-F238E27FC236}">
                <a16:creationId xmlns:a16="http://schemas.microsoft.com/office/drawing/2014/main" id="{1D1C77D6-6F32-8355-8AF3-61B41EF86A46}"/>
              </a:ext>
            </a:extLst>
          </p:cNvPr>
          <p:cNvSpPr txBox="1"/>
          <p:nvPr/>
        </p:nvSpPr>
        <p:spPr>
          <a:xfrm>
            <a:off x="397162" y="5537984"/>
            <a:ext cx="10086109" cy="1231106"/>
          </a:xfrm>
          <a:prstGeom prst="rect">
            <a:avLst/>
          </a:prstGeom>
          <a:noFill/>
        </p:spPr>
        <p:txBody>
          <a:bodyPr wrap="square">
            <a:spAutoFit/>
          </a:bodyPr>
          <a:lstStyle/>
          <a:p>
            <a:r>
              <a:rPr lang="sk-SK" sz="2000" b="1" kern="100" dirty="0">
                <a:effectLst/>
                <a:latin typeface="Aptos" panose="020B0004020202020204" pitchFamily="34" charset="0"/>
                <a:ea typeface="Aptos" panose="020B0004020202020204" pitchFamily="34" charset="0"/>
                <a:cs typeface="Times New Roman" panose="02020603050405020304" pitchFamily="18" charset="0"/>
              </a:rPr>
              <a:t>Argumenty</a:t>
            </a:r>
            <a:endParaRPr lang="sk-SK" sz="2000" kern="100" dirty="0">
              <a:effectLst/>
              <a:latin typeface="Aptos" panose="020B0004020202020204" pitchFamily="34" charset="0"/>
              <a:ea typeface="Aptos" panose="020B0004020202020204" pitchFamily="34" charset="0"/>
              <a:cs typeface="Times New Roman" panose="02020603050405020304" pitchFamily="18" charset="0"/>
            </a:endParaRPr>
          </a:p>
          <a:p>
            <a:r>
              <a:rPr lang="sk-SK" sz="1800" kern="100" dirty="0">
                <a:effectLst/>
                <a:latin typeface="Aptos" panose="020B0004020202020204" pitchFamily="34" charset="0"/>
                <a:ea typeface="Aptos" panose="020B0004020202020204" pitchFamily="34" charset="0"/>
                <a:cs typeface="Times New Roman" panose="02020603050405020304" pitchFamily="18" charset="0"/>
              </a:rPr>
              <a:t>Informácie môžu byť odovzdané do funkcií ako argumenty.</a:t>
            </a:r>
            <a:endParaRPr lang="sk-SK" sz="1600" kern="100" dirty="0">
              <a:effectLst/>
              <a:latin typeface="Aptos" panose="020B0004020202020204" pitchFamily="34" charset="0"/>
              <a:ea typeface="Aptos" panose="020B0004020202020204" pitchFamily="34" charset="0"/>
              <a:cs typeface="Times New Roman" panose="02020603050405020304" pitchFamily="18" charset="0"/>
            </a:endParaRPr>
          </a:p>
          <a:p>
            <a:r>
              <a:rPr lang="sk-SK" sz="1800" kern="100" dirty="0">
                <a:effectLst/>
                <a:latin typeface="Aptos" panose="020B0004020202020204" pitchFamily="34" charset="0"/>
                <a:ea typeface="Aptos" panose="020B0004020202020204" pitchFamily="34" charset="0"/>
                <a:cs typeface="Times New Roman" panose="02020603050405020304" pitchFamily="18" charset="0"/>
              </a:rPr>
              <a:t>Argumenty sú uvedené za názvom funkcie v zátvorkách. Môžete pridať toľko argumentov, koľko chcete, oddeľte ich čiarkou.</a:t>
            </a:r>
            <a:endParaRPr lang="sk-SK" sz="1600" kern="100" dirty="0">
              <a:effectLst/>
              <a:latin typeface="Aptos" panose="020B0004020202020204" pitchFamily="34" charset="0"/>
              <a:ea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26847486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lokTextu 2">
            <a:extLst>
              <a:ext uri="{FF2B5EF4-FFF2-40B4-BE49-F238E27FC236}">
                <a16:creationId xmlns:a16="http://schemas.microsoft.com/office/drawing/2014/main" id="{71282A3E-2CF1-8B36-8E95-7AFAFD76B927}"/>
              </a:ext>
            </a:extLst>
          </p:cNvPr>
          <p:cNvSpPr txBox="1"/>
          <p:nvPr/>
        </p:nvSpPr>
        <p:spPr>
          <a:xfrm>
            <a:off x="683490" y="349786"/>
            <a:ext cx="8802255" cy="2062103"/>
          </a:xfrm>
          <a:prstGeom prst="rect">
            <a:avLst/>
          </a:prstGeom>
          <a:noFill/>
        </p:spPr>
        <p:txBody>
          <a:bodyPr wrap="square">
            <a:spAutoFit/>
          </a:bodyPr>
          <a:lstStyle/>
          <a:p>
            <a:r>
              <a:rPr lang="sk-SK" sz="1800" kern="100" dirty="0" err="1">
                <a:solidFill>
                  <a:srgbClr val="0000CD"/>
                </a:solidFill>
                <a:effectLst/>
                <a:latin typeface="Courier New" panose="02070309020205020404" pitchFamily="49" charset="0"/>
                <a:ea typeface="Aptos" panose="020B0004020202020204" pitchFamily="34" charset="0"/>
                <a:cs typeface="Times New Roman" panose="02020603050405020304" pitchFamily="18" charset="0"/>
              </a:rPr>
              <a:t>def</a:t>
            </a:r>
            <a:r>
              <a:rPr lang="sk-SK" sz="1800" kern="100" dirty="0">
                <a:solidFill>
                  <a:srgbClr val="000000"/>
                </a:solidFill>
                <a:effectLst/>
                <a:latin typeface="Courier New" panose="02070309020205020404" pitchFamily="49" charset="0"/>
                <a:ea typeface="Aptos" panose="020B0004020202020204" pitchFamily="34" charset="0"/>
                <a:cs typeface="Times New Roman" panose="02020603050405020304" pitchFamily="18" charset="0"/>
              </a:rPr>
              <a:t> </a:t>
            </a:r>
            <a:r>
              <a:rPr lang="sk-SK" sz="1800" kern="100" dirty="0" err="1">
                <a:solidFill>
                  <a:srgbClr val="000000"/>
                </a:solidFill>
                <a:effectLst/>
                <a:latin typeface="Courier New" panose="02070309020205020404" pitchFamily="49" charset="0"/>
                <a:ea typeface="Aptos" panose="020B0004020202020204" pitchFamily="34" charset="0"/>
                <a:cs typeface="Times New Roman" panose="02020603050405020304" pitchFamily="18" charset="0"/>
              </a:rPr>
              <a:t>mojafcia</a:t>
            </a:r>
            <a:r>
              <a:rPr lang="sk-SK" sz="1800" kern="100" dirty="0">
                <a:solidFill>
                  <a:srgbClr val="000000"/>
                </a:solidFill>
                <a:effectLst/>
                <a:latin typeface="Courier New" panose="02070309020205020404" pitchFamily="49" charset="0"/>
                <a:ea typeface="Aptos" panose="020B0004020202020204" pitchFamily="34" charset="0"/>
                <a:cs typeface="Times New Roman" panose="02020603050405020304" pitchFamily="18" charset="0"/>
              </a:rPr>
              <a:t>(</a:t>
            </a:r>
            <a:r>
              <a:rPr lang="sk-SK" sz="1800" b="1" kern="100" dirty="0">
                <a:solidFill>
                  <a:srgbClr val="000000"/>
                </a:solidFill>
                <a:effectLst/>
                <a:latin typeface="Courier New" panose="02070309020205020404" pitchFamily="49" charset="0"/>
                <a:ea typeface="Aptos" panose="020B0004020202020204" pitchFamily="34" charset="0"/>
                <a:cs typeface="Times New Roman" panose="02020603050405020304" pitchFamily="18" charset="0"/>
              </a:rPr>
              <a:t>meno</a:t>
            </a:r>
            <a:r>
              <a:rPr lang="sk-SK" sz="1800" kern="100" dirty="0">
                <a:solidFill>
                  <a:srgbClr val="000000"/>
                </a:solidFill>
                <a:effectLst/>
                <a:latin typeface="Courier New" panose="02070309020205020404" pitchFamily="49" charset="0"/>
                <a:ea typeface="Aptos" panose="020B0004020202020204" pitchFamily="34" charset="0"/>
                <a:cs typeface="Times New Roman" panose="02020603050405020304" pitchFamily="18" charset="0"/>
              </a:rPr>
              <a:t>):</a:t>
            </a:r>
            <a:br>
              <a:rPr lang="sk-SK" sz="1800" kern="100" dirty="0">
                <a:solidFill>
                  <a:srgbClr val="000000"/>
                </a:solidFill>
                <a:effectLst/>
                <a:latin typeface="Courier New" panose="02070309020205020404" pitchFamily="49" charset="0"/>
                <a:ea typeface="Aptos" panose="020B0004020202020204" pitchFamily="34" charset="0"/>
                <a:cs typeface="Times New Roman" panose="02020603050405020304" pitchFamily="18" charset="0"/>
              </a:rPr>
            </a:br>
            <a:r>
              <a:rPr lang="sk-SK" sz="1800" kern="100" dirty="0">
                <a:solidFill>
                  <a:srgbClr val="000000"/>
                </a:solidFill>
                <a:effectLst/>
                <a:latin typeface="Courier New" panose="02070309020205020404" pitchFamily="49" charset="0"/>
                <a:ea typeface="Aptos" panose="020B0004020202020204" pitchFamily="34" charset="0"/>
                <a:cs typeface="Times New Roman" panose="02020603050405020304" pitchFamily="18" charset="0"/>
              </a:rPr>
              <a:t>  </a:t>
            </a:r>
            <a:r>
              <a:rPr lang="sk-SK" sz="1800" kern="100" dirty="0" err="1">
                <a:solidFill>
                  <a:srgbClr val="0000CD"/>
                </a:solidFill>
                <a:effectLst/>
                <a:latin typeface="Courier New" panose="02070309020205020404" pitchFamily="49" charset="0"/>
                <a:ea typeface="Aptos" panose="020B0004020202020204" pitchFamily="34" charset="0"/>
                <a:cs typeface="Times New Roman" panose="02020603050405020304" pitchFamily="18" charset="0"/>
              </a:rPr>
              <a:t>print</a:t>
            </a:r>
            <a:r>
              <a:rPr lang="sk-SK" sz="1800" kern="100" dirty="0">
                <a:solidFill>
                  <a:srgbClr val="000000"/>
                </a:solidFill>
                <a:effectLst/>
                <a:latin typeface="Courier New" panose="02070309020205020404" pitchFamily="49" charset="0"/>
                <a:ea typeface="Aptos" panose="020B0004020202020204" pitchFamily="34" charset="0"/>
                <a:cs typeface="Times New Roman" panose="02020603050405020304" pitchFamily="18" charset="0"/>
              </a:rPr>
              <a:t>(meno + </a:t>
            </a:r>
            <a:r>
              <a:rPr lang="sk-SK" sz="1800" kern="100" dirty="0">
                <a:solidFill>
                  <a:srgbClr val="A52A2A"/>
                </a:solidFill>
                <a:effectLst/>
                <a:latin typeface="Courier New" panose="02070309020205020404" pitchFamily="49" charset="0"/>
                <a:ea typeface="Aptos" panose="020B0004020202020204" pitchFamily="34" charset="0"/>
                <a:cs typeface="Times New Roman" panose="02020603050405020304" pitchFamily="18" charset="0"/>
              </a:rPr>
              <a:t>" </a:t>
            </a:r>
            <a:r>
              <a:rPr lang="sk-SK" sz="1800" kern="100" dirty="0" err="1">
                <a:solidFill>
                  <a:srgbClr val="A52A2A"/>
                </a:solidFill>
                <a:effectLst/>
                <a:latin typeface="Courier New" panose="02070309020205020404" pitchFamily="49" charset="0"/>
                <a:ea typeface="Aptos" panose="020B0004020202020204" pitchFamily="34" charset="0"/>
                <a:cs typeface="Times New Roman" panose="02020603050405020304" pitchFamily="18" charset="0"/>
              </a:rPr>
              <a:t>Refsnes</a:t>
            </a:r>
            <a:r>
              <a:rPr lang="sk-SK" sz="1800" kern="100" dirty="0">
                <a:solidFill>
                  <a:srgbClr val="A52A2A"/>
                </a:solidFill>
                <a:effectLst/>
                <a:latin typeface="Courier New" panose="02070309020205020404" pitchFamily="49" charset="0"/>
                <a:ea typeface="Aptos" panose="020B0004020202020204" pitchFamily="34" charset="0"/>
                <a:cs typeface="Times New Roman" panose="02020603050405020304" pitchFamily="18" charset="0"/>
              </a:rPr>
              <a:t>"</a:t>
            </a:r>
            <a:r>
              <a:rPr lang="sk-SK" sz="1800" kern="100" dirty="0">
                <a:solidFill>
                  <a:srgbClr val="000000"/>
                </a:solidFill>
                <a:effectLst/>
                <a:latin typeface="Courier New" panose="02070309020205020404" pitchFamily="49" charset="0"/>
                <a:ea typeface="Aptos" panose="020B0004020202020204" pitchFamily="34" charset="0"/>
                <a:cs typeface="Times New Roman" panose="02020603050405020304" pitchFamily="18" charset="0"/>
              </a:rPr>
              <a:t>)</a:t>
            </a:r>
            <a:br>
              <a:rPr lang="sk-SK" sz="1800" kern="100" dirty="0">
                <a:solidFill>
                  <a:srgbClr val="000000"/>
                </a:solidFill>
                <a:effectLst/>
                <a:latin typeface="Courier New" panose="02070309020205020404" pitchFamily="49" charset="0"/>
                <a:ea typeface="Aptos" panose="020B0004020202020204" pitchFamily="34" charset="0"/>
                <a:cs typeface="Times New Roman" panose="02020603050405020304" pitchFamily="18" charset="0"/>
              </a:rPr>
            </a:br>
            <a:br>
              <a:rPr lang="sk-SK" sz="1800" kern="100" dirty="0">
                <a:solidFill>
                  <a:srgbClr val="000000"/>
                </a:solidFill>
                <a:effectLst/>
                <a:latin typeface="Courier New" panose="02070309020205020404" pitchFamily="49" charset="0"/>
                <a:ea typeface="Aptos" panose="020B0004020202020204" pitchFamily="34" charset="0"/>
                <a:cs typeface="Times New Roman" panose="02020603050405020304" pitchFamily="18" charset="0"/>
              </a:rPr>
            </a:br>
            <a:r>
              <a:rPr lang="sk-SK" sz="1800" kern="100" dirty="0" err="1">
                <a:solidFill>
                  <a:srgbClr val="000000"/>
                </a:solidFill>
                <a:effectLst/>
                <a:latin typeface="Courier New" panose="02070309020205020404" pitchFamily="49" charset="0"/>
                <a:ea typeface="Aptos" panose="020B0004020202020204" pitchFamily="34" charset="0"/>
                <a:cs typeface="Times New Roman" panose="02020603050405020304" pitchFamily="18" charset="0"/>
              </a:rPr>
              <a:t>mojafcia</a:t>
            </a:r>
            <a:r>
              <a:rPr lang="sk-SK" sz="1800" kern="100" dirty="0">
                <a:solidFill>
                  <a:srgbClr val="000000"/>
                </a:solidFill>
                <a:effectLst/>
                <a:latin typeface="Courier New" panose="02070309020205020404" pitchFamily="49" charset="0"/>
                <a:ea typeface="Aptos" panose="020B0004020202020204" pitchFamily="34" charset="0"/>
                <a:cs typeface="Times New Roman" panose="02020603050405020304" pitchFamily="18" charset="0"/>
              </a:rPr>
              <a:t>(</a:t>
            </a:r>
            <a:r>
              <a:rPr lang="sk-SK" sz="1800" b="1" kern="100" dirty="0">
                <a:solidFill>
                  <a:srgbClr val="A52A2A"/>
                </a:solidFill>
                <a:effectLst/>
                <a:latin typeface="Courier New" panose="02070309020205020404" pitchFamily="49" charset="0"/>
                <a:ea typeface="Aptos" panose="020B0004020202020204" pitchFamily="34" charset="0"/>
                <a:cs typeface="Times New Roman" panose="02020603050405020304" pitchFamily="18" charset="0"/>
              </a:rPr>
              <a:t>"Emil"</a:t>
            </a:r>
            <a:r>
              <a:rPr lang="sk-SK" sz="1800" kern="100" dirty="0">
                <a:solidFill>
                  <a:srgbClr val="000000"/>
                </a:solidFill>
                <a:effectLst/>
                <a:latin typeface="Courier New" panose="02070309020205020404" pitchFamily="49" charset="0"/>
                <a:ea typeface="Aptos" panose="020B0004020202020204" pitchFamily="34" charset="0"/>
                <a:cs typeface="Times New Roman" panose="02020603050405020304" pitchFamily="18" charset="0"/>
              </a:rPr>
              <a:t>)</a:t>
            </a:r>
            <a:br>
              <a:rPr lang="sk-SK" sz="1800" kern="100" dirty="0">
                <a:solidFill>
                  <a:srgbClr val="000000"/>
                </a:solidFill>
                <a:effectLst/>
                <a:latin typeface="Courier New" panose="02070309020205020404" pitchFamily="49" charset="0"/>
                <a:ea typeface="Aptos" panose="020B0004020202020204" pitchFamily="34" charset="0"/>
                <a:cs typeface="Times New Roman" panose="02020603050405020304" pitchFamily="18" charset="0"/>
              </a:rPr>
            </a:br>
            <a:r>
              <a:rPr lang="sk-SK" sz="1800" kern="100" dirty="0" err="1">
                <a:solidFill>
                  <a:srgbClr val="000000"/>
                </a:solidFill>
                <a:effectLst/>
                <a:latin typeface="Courier New" panose="02070309020205020404" pitchFamily="49" charset="0"/>
                <a:ea typeface="Aptos" panose="020B0004020202020204" pitchFamily="34" charset="0"/>
                <a:cs typeface="Times New Roman" panose="02020603050405020304" pitchFamily="18" charset="0"/>
              </a:rPr>
              <a:t>mojafcia</a:t>
            </a:r>
            <a:r>
              <a:rPr lang="sk-SK" sz="1800" kern="100" dirty="0">
                <a:solidFill>
                  <a:srgbClr val="000000"/>
                </a:solidFill>
                <a:effectLst/>
                <a:latin typeface="Courier New" panose="02070309020205020404" pitchFamily="49" charset="0"/>
                <a:ea typeface="Aptos" panose="020B0004020202020204" pitchFamily="34" charset="0"/>
                <a:cs typeface="Times New Roman" panose="02020603050405020304" pitchFamily="18" charset="0"/>
              </a:rPr>
              <a:t>(</a:t>
            </a:r>
            <a:r>
              <a:rPr lang="sk-SK" sz="1800" b="1" kern="100" dirty="0">
                <a:solidFill>
                  <a:srgbClr val="A52A2A"/>
                </a:solidFill>
                <a:effectLst/>
                <a:latin typeface="Courier New" panose="02070309020205020404" pitchFamily="49" charset="0"/>
                <a:ea typeface="Aptos" panose="020B0004020202020204" pitchFamily="34" charset="0"/>
                <a:cs typeface="Times New Roman" panose="02020603050405020304" pitchFamily="18" charset="0"/>
              </a:rPr>
              <a:t>"Tobias"</a:t>
            </a:r>
            <a:r>
              <a:rPr lang="sk-SK" sz="1800" kern="100" dirty="0">
                <a:solidFill>
                  <a:srgbClr val="000000"/>
                </a:solidFill>
                <a:effectLst/>
                <a:latin typeface="Courier New" panose="02070309020205020404" pitchFamily="49" charset="0"/>
                <a:ea typeface="Aptos" panose="020B0004020202020204" pitchFamily="34" charset="0"/>
                <a:cs typeface="Times New Roman" panose="02020603050405020304" pitchFamily="18" charset="0"/>
              </a:rPr>
              <a:t>)</a:t>
            </a:r>
            <a:br>
              <a:rPr lang="sk-SK" sz="1800" kern="100" dirty="0">
                <a:solidFill>
                  <a:srgbClr val="000000"/>
                </a:solidFill>
                <a:effectLst/>
                <a:latin typeface="Courier New" panose="02070309020205020404" pitchFamily="49" charset="0"/>
                <a:ea typeface="Aptos" panose="020B0004020202020204" pitchFamily="34" charset="0"/>
                <a:cs typeface="Times New Roman" panose="02020603050405020304" pitchFamily="18" charset="0"/>
              </a:rPr>
            </a:br>
            <a:r>
              <a:rPr lang="sk-SK" sz="1800" kern="100" dirty="0" err="1">
                <a:solidFill>
                  <a:srgbClr val="000000"/>
                </a:solidFill>
                <a:effectLst/>
                <a:latin typeface="Courier New" panose="02070309020205020404" pitchFamily="49" charset="0"/>
                <a:ea typeface="Aptos" panose="020B0004020202020204" pitchFamily="34" charset="0"/>
                <a:cs typeface="Times New Roman" panose="02020603050405020304" pitchFamily="18" charset="0"/>
              </a:rPr>
              <a:t>mojafcia</a:t>
            </a:r>
            <a:r>
              <a:rPr lang="sk-SK" sz="1800" kern="100" dirty="0">
                <a:solidFill>
                  <a:srgbClr val="000000"/>
                </a:solidFill>
                <a:effectLst/>
                <a:latin typeface="Courier New" panose="02070309020205020404" pitchFamily="49" charset="0"/>
                <a:ea typeface="Aptos" panose="020B0004020202020204" pitchFamily="34" charset="0"/>
                <a:cs typeface="Times New Roman" panose="02020603050405020304" pitchFamily="18" charset="0"/>
              </a:rPr>
              <a:t>(</a:t>
            </a:r>
            <a:r>
              <a:rPr lang="sk-SK" sz="1800" b="1" kern="100" dirty="0">
                <a:solidFill>
                  <a:srgbClr val="A52A2A"/>
                </a:solidFill>
                <a:effectLst/>
                <a:latin typeface="Courier New" panose="02070309020205020404" pitchFamily="49" charset="0"/>
                <a:ea typeface="Aptos" panose="020B0004020202020204" pitchFamily="34" charset="0"/>
                <a:cs typeface="Times New Roman" panose="02020603050405020304" pitchFamily="18" charset="0"/>
              </a:rPr>
              <a:t>"Juraj"</a:t>
            </a:r>
            <a:r>
              <a:rPr lang="sk-SK" sz="1800" kern="100" dirty="0">
                <a:solidFill>
                  <a:srgbClr val="000000"/>
                </a:solidFill>
                <a:effectLst/>
                <a:latin typeface="Courier New" panose="02070309020205020404" pitchFamily="49" charset="0"/>
                <a:ea typeface="Aptos" panose="020B0004020202020204" pitchFamily="34" charset="0"/>
                <a:cs typeface="Times New Roman" panose="02020603050405020304" pitchFamily="18" charset="0"/>
              </a:rPr>
              <a:t>)</a:t>
            </a:r>
            <a:endParaRPr lang="sk-SK" sz="1800" kern="100" dirty="0">
              <a:effectLst/>
              <a:latin typeface="Aptos" panose="020B0004020202020204" pitchFamily="34" charset="0"/>
              <a:ea typeface="Aptos" panose="020B0004020202020204" pitchFamily="34" charset="0"/>
              <a:cs typeface="Times New Roman" panose="02020603050405020304" pitchFamily="18" charset="0"/>
            </a:endParaRPr>
          </a:p>
          <a:p>
            <a:pPr marL="588645"/>
            <a:r>
              <a:rPr lang="sk-SK" sz="2000" kern="100" dirty="0">
                <a:effectLst/>
                <a:latin typeface="Aptos" panose="020B0004020202020204" pitchFamily="34" charset="0"/>
                <a:ea typeface="Aptos" panose="020B0004020202020204" pitchFamily="34" charset="0"/>
                <a:cs typeface="Times New Roman" panose="02020603050405020304" pitchFamily="18" charset="0"/>
              </a:rPr>
              <a:t> </a:t>
            </a:r>
            <a:endParaRPr lang="sk-SK" sz="1800" kern="100" dirty="0">
              <a:effectLst/>
              <a:latin typeface="Aptos" panose="020B0004020202020204" pitchFamily="34" charset="0"/>
              <a:ea typeface="Aptos" panose="020B0004020202020204" pitchFamily="34" charset="0"/>
              <a:cs typeface="Times New Roman" panose="02020603050405020304" pitchFamily="18" charset="0"/>
            </a:endParaRPr>
          </a:p>
        </p:txBody>
      </p:sp>
      <p:sp>
        <p:nvSpPr>
          <p:cNvPr id="5" name="BlokTextu 4">
            <a:extLst>
              <a:ext uri="{FF2B5EF4-FFF2-40B4-BE49-F238E27FC236}">
                <a16:creationId xmlns:a16="http://schemas.microsoft.com/office/drawing/2014/main" id="{F767127C-C280-FDAB-D197-8514C46C7786}"/>
              </a:ext>
            </a:extLst>
          </p:cNvPr>
          <p:cNvSpPr txBox="1"/>
          <p:nvPr/>
        </p:nvSpPr>
        <p:spPr>
          <a:xfrm>
            <a:off x="683490" y="2301880"/>
            <a:ext cx="6096000" cy="3170099"/>
          </a:xfrm>
          <a:prstGeom prst="rect">
            <a:avLst/>
          </a:prstGeom>
          <a:noFill/>
        </p:spPr>
        <p:txBody>
          <a:bodyPr wrap="square">
            <a:spAutoFit/>
          </a:bodyPr>
          <a:lstStyle/>
          <a:p>
            <a:r>
              <a:rPr lang="sk-SK" sz="2000" b="1" kern="100" dirty="0">
                <a:effectLst/>
                <a:latin typeface="Aptos" panose="020B0004020202020204" pitchFamily="34" charset="0"/>
                <a:ea typeface="Aptos" panose="020B0004020202020204" pitchFamily="34" charset="0"/>
                <a:cs typeface="Courier New" panose="02070309020205020404" pitchFamily="49" charset="0"/>
              </a:rPr>
              <a:t>Návratové hodnoty</a:t>
            </a:r>
            <a:endParaRPr lang="sk-SK" sz="2000" kern="100" dirty="0">
              <a:effectLst/>
              <a:latin typeface="Aptos" panose="020B0004020202020204" pitchFamily="34" charset="0"/>
              <a:ea typeface="Aptos" panose="020B0004020202020204" pitchFamily="34" charset="0"/>
              <a:cs typeface="Times New Roman" panose="02020603050405020304" pitchFamily="18" charset="0"/>
            </a:endParaRPr>
          </a:p>
          <a:p>
            <a:r>
              <a:rPr lang="sk-SK" kern="100" dirty="0">
                <a:effectLst/>
                <a:latin typeface="Courier New" panose="02070309020205020404" pitchFamily="49" charset="0"/>
                <a:ea typeface="Aptos" panose="020B0004020202020204" pitchFamily="34" charset="0"/>
                <a:cs typeface="Times New Roman" panose="02020603050405020304" pitchFamily="18" charset="0"/>
              </a:rPr>
              <a:t> </a:t>
            </a:r>
            <a:endParaRPr lang="sk-SK" kern="100" dirty="0">
              <a:effectLst/>
              <a:latin typeface="Aptos" panose="020B0004020202020204" pitchFamily="34" charset="0"/>
              <a:ea typeface="Aptos" panose="020B0004020202020204" pitchFamily="34" charset="0"/>
              <a:cs typeface="Times New Roman" panose="02020603050405020304" pitchFamily="18" charset="0"/>
            </a:endParaRPr>
          </a:p>
          <a:p>
            <a:r>
              <a:rPr lang="sk-SK" kern="100" dirty="0">
                <a:effectLst/>
                <a:latin typeface="Aptos" panose="020B0004020202020204" pitchFamily="34" charset="0"/>
                <a:ea typeface="Aptos" panose="020B0004020202020204" pitchFamily="34" charset="0"/>
                <a:cs typeface="Courier New" panose="02070309020205020404" pitchFamily="49" charset="0"/>
              </a:rPr>
              <a:t>Ak chcete, aby funkcia vrátila hodnotu, použite príkaz </a:t>
            </a:r>
            <a:r>
              <a:rPr lang="sk-SK" kern="100" dirty="0" err="1">
                <a:effectLst/>
                <a:latin typeface="Courier New" panose="02070309020205020404" pitchFamily="49" charset="0"/>
                <a:ea typeface="Aptos" panose="020B0004020202020204" pitchFamily="34" charset="0"/>
                <a:cs typeface="Times New Roman" panose="02020603050405020304" pitchFamily="18" charset="0"/>
              </a:rPr>
              <a:t>return</a:t>
            </a:r>
            <a:r>
              <a:rPr lang="sk-SK" kern="100" dirty="0">
                <a:effectLst/>
                <a:latin typeface="Courier New" panose="02070309020205020404" pitchFamily="49" charset="0"/>
                <a:ea typeface="Aptos" panose="020B0004020202020204" pitchFamily="34" charset="0"/>
                <a:cs typeface="Times New Roman" panose="02020603050405020304" pitchFamily="18" charset="0"/>
              </a:rPr>
              <a:t>:</a:t>
            </a:r>
            <a:endParaRPr lang="sk-SK" kern="100" dirty="0">
              <a:effectLst/>
              <a:latin typeface="Aptos" panose="020B0004020202020204" pitchFamily="34" charset="0"/>
              <a:ea typeface="Aptos" panose="020B0004020202020204" pitchFamily="34" charset="0"/>
              <a:cs typeface="Times New Roman" panose="02020603050405020304" pitchFamily="18" charset="0"/>
            </a:endParaRPr>
          </a:p>
          <a:p>
            <a:r>
              <a:rPr lang="sk-SK" kern="100" dirty="0">
                <a:solidFill>
                  <a:srgbClr val="0000CD"/>
                </a:solidFill>
                <a:effectLst/>
                <a:latin typeface="Courier New" panose="02070309020205020404" pitchFamily="49" charset="0"/>
                <a:ea typeface="Aptos" panose="020B0004020202020204" pitchFamily="34" charset="0"/>
                <a:cs typeface="Times New Roman" panose="02020603050405020304" pitchFamily="18" charset="0"/>
              </a:rPr>
              <a:t> </a:t>
            </a:r>
            <a:endParaRPr lang="sk-SK" kern="100" dirty="0">
              <a:effectLst/>
              <a:latin typeface="Aptos" panose="020B0004020202020204" pitchFamily="34" charset="0"/>
              <a:ea typeface="Aptos" panose="020B0004020202020204" pitchFamily="34" charset="0"/>
              <a:cs typeface="Times New Roman" panose="02020603050405020304" pitchFamily="18" charset="0"/>
            </a:endParaRPr>
          </a:p>
          <a:p>
            <a:r>
              <a:rPr lang="sk-SK" kern="100" dirty="0" err="1">
                <a:solidFill>
                  <a:srgbClr val="0000CD"/>
                </a:solidFill>
                <a:effectLst/>
                <a:latin typeface="Courier New" panose="02070309020205020404" pitchFamily="49" charset="0"/>
                <a:ea typeface="Aptos" panose="020B0004020202020204" pitchFamily="34" charset="0"/>
                <a:cs typeface="Times New Roman" panose="02020603050405020304" pitchFamily="18" charset="0"/>
              </a:rPr>
              <a:t>def</a:t>
            </a:r>
            <a:r>
              <a:rPr lang="sk-SK" kern="100" dirty="0">
                <a:solidFill>
                  <a:srgbClr val="000000"/>
                </a:solidFill>
                <a:effectLst/>
                <a:latin typeface="Courier New" panose="02070309020205020404" pitchFamily="49" charset="0"/>
                <a:ea typeface="Aptos" panose="020B0004020202020204" pitchFamily="34" charset="0"/>
                <a:cs typeface="Times New Roman" panose="02020603050405020304" pitchFamily="18" charset="0"/>
              </a:rPr>
              <a:t> </a:t>
            </a:r>
            <a:r>
              <a:rPr lang="sk-SK" kern="100" dirty="0" err="1">
                <a:solidFill>
                  <a:srgbClr val="000000"/>
                </a:solidFill>
                <a:effectLst/>
                <a:latin typeface="Courier New" panose="02070309020205020404" pitchFamily="49" charset="0"/>
                <a:ea typeface="Aptos" panose="020B0004020202020204" pitchFamily="34" charset="0"/>
                <a:cs typeface="Times New Roman" panose="02020603050405020304" pitchFamily="18" charset="0"/>
              </a:rPr>
              <a:t>mojafcia</a:t>
            </a:r>
            <a:r>
              <a:rPr lang="sk-SK" kern="100" dirty="0">
                <a:solidFill>
                  <a:srgbClr val="000000"/>
                </a:solidFill>
                <a:effectLst/>
                <a:latin typeface="Courier New" panose="02070309020205020404" pitchFamily="49" charset="0"/>
                <a:ea typeface="Aptos" panose="020B0004020202020204" pitchFamily="34" charset="0"/>
                <a:cs typeface="Times New Roman" panose="02020603050405020304" pitchFamily="18" charset="0"/>
              </a:rPr>
              <a:t>(x):</a:t>
            </a:r>
            <a:br>
              <a:rPr lang="sk-SK" kern="100" dirty="0">
                <a:solidFill>
                  <a:srgbClr val="000000"/>
                </a:solidFill>
                <a:effectLst/>
                <a:latin typeface="Courier New" panose="02070309020205020404" pitchFamily="49" charset="0"/>
                <a:ea typeface="Aptos" panose="020B0004020202020204" pitchFamily="34" charset="0"/>
                <a:cs typeface="Times New Roman" panose="02020603050405020304" pitchFamily="18" charset="0"/>
              </a:rPr>
            </a:br>
            <a:r>
              <a:rPr lang="sk-SK" kern="100" dirty="0">
                <a:solidFill>
                  <a:srgbClr val="000000"/>
                </a:solidFill>
                <a:effectLst/>
                <a:latin typeface="Courier New" panose="02070309020205020404" pitchFamily="49" charset="0"/>
                <a:ea typeface="Aptos" panose="020B0004020202020204" pitchFamily="34" charset="0"/>
                <a:cs typeface="Times New Roman" panose="02020603050405020304" pitchFamily="18" charset="0"/>
              </a:rPr>
              <a:t>  </a:t>
            </a:r>
            <a:r>
              <a:rPr lang="sk-SK" b="1" kern="100" dirty="0" err="1">
                <a:solidFill>
                  <a:srgbClr val="0000CD"/>
                </a:solidFill>
                <a:effectLst/>
                <a:latin typeface="Courier New" panose="02070309020205020404" pitchFamily="49" charset="0"/>
                <a:ea typeface="Aptos" panose="020B0004020202020204" pitchFamily="34" charset="0"/>
                <a:cs typeface="Times New Roman" panose="02020603050405020304" pitchFamily="18" charset="0"/>
              </a:rPr>
              <a:t>return</a:t>
            </a:r>
            <a:r>
              <a:rPr lang="sk-SK" b="1" kern="100" dirty="0">
                <a:solidFill>
                  <a:srgbClr val="000000"/>
                </a:solidFill>
                <a:effectLst/>
                <a:latin typeface="Courier New" panose="02070309020205020404" pitchFamily="49" charset="0"/>
                <a:ea typeface="Aptos" panose="020B0004020202020204" pitchFamily="34" charset="0"/>
                <a:cs typeface="Times New Roman" panose="02020603050405020304" pitchFamily="18" charset="0"/>
              </a:rPr>
              <a:t> </a:t>
            </a:r>
            <a:r>
              <a:rPr lang="sk-SK" b="1" kern="100" dirty="0">
                <a:solidFill>
                  <a:srgbClr val="FF0000"/>
                </a:solidFill>
                <a:effectLst/>
                <a:latin typeface="Courier New" panose="02070309020205020404" pitchFamily="49" charset="0"/>
                <a:ea typeface="Aptos" panose="020B0004020202020204" pitchFamily="34" charset="0"/>
                <a:cs typeface="Times New Roman" panose="02020603050405020304" pitchFamily="18" charset="0"/>
              </a:rPr>
              <a:t>5</a:t>
            </a:r>
            <a:r>
              <a:rPr lang="sk-SK" b="1" kern="100" dirty="0">
                <a:solidFill>
                  <a:srgbClr val="000000"/>
                </a:solidFill>
                <a:effectLst/>
                <a:latin typeface="Courier New" panose="02070309020205020404" pitchFamily="49" charset="0"/>
                <a:ea typeface="Aptos" panose="020B0004020202020204" pitchFamily="34" charset="0"/>
                <a:cs typeface="Times New Roman" panose="02020603050405020304" pitchFamily="18" charset="0"/>
              </a:rPr>
              <a:t> * x</a:t>
            </a:r>
            <a:br>
              <a:rPr lang="sk-SK" b="1" kern="100" dirty="0">
                <a:solidFill>
                  <a:srgbClr val="000000"/>
                </a:solidFill>
                <a:effectLst/>
                <a:latin typeface="Courier New" panose="02070309020205020404" pitchFamily="49" charset="0"/>
                <a:ea typeface="Aptos" panose="020B0004020202020204" pitchFamily="34" charset="0"/>
                <a:cs typeface="Times New Roman" panose="02020603050405020304" pitchFamily="18" charset="0"/>
              </a:rPr>
            </a:br>
            <a:br>
              <a:rPr lang="sk-SK" kern="100" dirty="0">
                <a:solidFill>
                  <a:srgbClr val="000000"/>
                </a:solidFill>
                <a:effectLst/>
                <a:latin typeface="Courier New" panose="02070309020205020404" pitchFamily="49" charset="0"/>
                <a:ea typeface="Aptos" panose="020B0004020202020204" pitchFamily="34" charset="0"/>
                <a:cs typeface="Times New Roman" panose="02020603050405020304" pitchFamily="18" charset="0"/>
              </a:rPr>
            </a:br>
            <a:r>
              <a:rPr lang="sk-SK" kern="100" dirty="0" err="1">
                <a:solidFill>
                  <a:srgbClr val="0000CD"/>
                </a:solidFill>
                <a:effectLst/>
                <a:latin typeface="Courier New" panose="02070309020205020404" pitchFamily="49" charset="0"/>
                <a:ea typeface="Aptos" panose="020B0004020202020204" pitchFamily="34" charset="0"/>
                <a:cs typeface="Times New Roman" panose="02020603050405020304" pitchFamily="18" charset="0"/>
              </a:rPr>
              <a:t>print</a:t>
            </a:r>
            <a:r>
              <a:rPr lang="sk-SK" kern="100" dirty="0">
                <a:solidFill>
                  <a:srgbClr val="000000"/>
                </a:solidFill>
                <a:effectLst/>
                <a:latin typeface="Courier New" panose="02070309020205020404" pitchFamily="49" charset="0"/>
                <a:ea typeface="Aptos" panose="020B0004020202020204" pitchFamily="34" charset="0"/>
                <a:cs typeface="Times New Roman" panose="02020603050405020304" pitchFamily="18" charset="0"/>
              </a:rPr>
              <a:t>(</a:t>
            </a:r>
            <a:r>
              <a:rPr lang="sk-SK" kern="100" dirty="0" err="1">
                <a:solidFill>
                  <a:srgbClr val="000000"/>
                </a:solidFill>
                <a:effectLst/>
                <a:latin typeface="Courier New" panose="02070309020205020404" pitchFamily="49" charset="0"/>
                <a:ea typeface="Aptos" panose="020B0004020202020204" pitchFamily="34" charset="0"/>
                <a:cs typeface="Times New Roman" panose="02020603050405020304" pitchFamily="18" charset="0"/>
              </a:rPr>
              <a:t>mojafcia</a:t>
            </a:r>
            <a:r>
              <a:rPr lang="sk-SK" kern="100" dirty="0">
                <a:solidFill>
                  <a:srgbClr val="000000"/>
                </a:solidFill>
                <a:effectLst/>
                <a:latin typeface="Courier New" panose="02070309020205020404" pitchFamily="49" charset="0"/>
                <a:ea typeface="Aptos" panose="020B0004020202020204" pitchFamily="34" charset="0"/>
                <a:cs typeface="Times New Roman" panose="02020603050405020304" pitchFamily="18" charset="0"/>
              </a:rPr>
              <a:t>(</a:t>
            </a:r>
            <a:r>
              <a:rPr lang="sk-SK" kern="100" dirty="0">
                <a:solidFill>
                  <a:srgbClr val="FF0000"/>
                </a:solidFill>
                <a:effectLst/>
                <a:latin typeface="Courier New" panose="02070309020205020404" pitchFamily="49" charset="0"/>
                <a:ea typeface="Aptos" panose="020B0004020202020204" pitchFamily="34" charset="0"/>
                <a:cs typeface="Times New Roman" panose="02020603050405020304" pitchFamily="18" charset="0"/>
              </a:rPr>
              <a:t>3</a:t>
            </a:r>
            <a:r>
              <a:rPr lang="sk-SK" kern="100" dirty="0">
                <a:solidFill>
                  <a:srgbClr val="000000"/>
                </a:solidFill>
                <a:effectLst/>
                <a:latin typeface="Courier New" panose="02070309020205020404" pitchFamily="49" charset="0"/>
                <a:ea typeface="Aptos" panose="020B0004020202020204" pitchFamily="34" charset="0"/>
                <a:cs typeface="Times New Roman" panose="02020603050405020304" pitchFamily="18" charset="0"/>
              </a:rPr>
              <a:t>))</a:t>
            </a:r>
            <a:br>
              <a:rPr lang="sk-SK" kern="100" dirty="0">
                <a:solidFill>
                  <a:srgbClr val="000000"/>
                </a:solidFill>
                <a:effectLst/>
                <a:latin typeface="Courier New" panose="02070309020205020404" pitchFamily="49" charset="0"/>
                <a:ea typeface="Aptos" panose="020B0004020202020204" pitchFamily="34" charset="0"/>
                <a:cs typeface="Times New Roman" panose="02020603050405020304" pitchFamily="18" charset="0"/>
              </a:rPr>
            </a:br>
            <a:r>
              <a:rPr lang="sk-SK" kern="100" dirty="0" err="1">
                <a:solidFill>
                  <a:srgbClr val="0000CD"/>
                </a:solidFill>
                <a:effectLst/>
                <a:latin typeface="Courier New" panose="02070309020205020404" pitchFamily="49" charset="0"/>
                <a:ea typeface="Aptos" panose="020B0004020202020204" pitchFamily="34" charset="0"/>
                <a:cs typeface="Times New Roman" panose="02020603050405020304" pitchFamily="18" charset="0"/>
              </a:rPr>
              <a:t>print</a:t>
            </a:r>
            <a:r>
              <a:rPr lang="sk-SK" kern="100" dirty="0">
                <a:solidFill>
                  <a:srgbClr val="000000"/>
                </a:solidFill>
                <a:effectLst/>
                <a:latin typeface="Courier New" panose="02070309020205020404" pitchFamily="49" charset="0"/>
                <a:ea typeface="Aptos" panose="020B0004020202020204" pitchFamily="34" charset="0"/>
                <a:cs typeface="Times New Roman" panose="02020603050405020304" pitchFamily="18" charset="0"/>
              </a:rPr>
              <a:t>(</a:t>
            </a:r>
            <a:r>
              <a:rPr lang="sk-SK" kern="100" dirty="0" err="1">
                <a:solidFill>
                  <a:srgbClr val="000000"/>
                </a:solidFill>
                <a:effectLst/>
                <a:latin typeface="Courier New" panose="02070309020205020404" pitchFamily="49" charset="0"/>
                <a:ea typeface="Aptos" panose="020B0004020202020204" pitchFamily="34" charset="0"/>
                <a:cs typeface="Times New Roman" panose="02020603050405020304" pitchFamily="18" charset="0"/>
              </a:rPr>
              <a:t>mojafcia</a:t>
            </a:r>
            <a:r>
              <a:rPr lang="sk-SK" kern="100" dirty="0">
                <a:solidFill>
                  <a:srgbClr val="000000"/>
                </a:solidFill>
                <a:effectLst/>
                <a:latin typeface="Courier New" panose="02070309020205020404" pitchFamily="49" charset="0"/>
                <a:ea typeface="Aptos" panose="020B0004020202020204" pitchFamily="34" charset="0"/>
                <a:cs typeface="Times New Roman" panose="02020603050405020304" pitchFamily="18" charset="0"/>
              </a:rPr>
              <a:t>(</a:t>
            </a:r>
            <a:r>
              <a:rPr lang="sk-SK" kern="100" dirty="0">
                <a:solidFill>
                  <a:srgbClr val="FF0000"/>
                </a:solidFill>
                <a:effectLst/>
                <a:latin typeface="Courier New" panose="02070309020205020404" pitchFamily="49" charset="0"/>
                <a:ea typeface="Aptos" panose="020B0004020202020204" pitchFamily="34" charset="0"/>
                <a:cs typeface="Times New Roman" panose="02020603050405020304" pitchFamily="18" charset="0"/>
              </a:rPr>
              <a:t>5</a:t>
            </a:r>
            <a:r>
              <a:rPr lang="sk-SK" kern="100" dirty="0">
                <a:solidFill>
                  <a:srgbClr val="000000"/>
                </a:solidFill>
                <a:effectLst/>
                <a:latin typeface="Courier New" panose="02070309020205020404" pitchFamily="49" charset="0"/>
                <a:ea typeface="Aptos" panose="020B0004020202020204" pitchFamily="34" charset="0"/>
                <a:cs typeface="Times New Roman" panose="02020603050405020304" pitchFamily="18" charset="0"/>
              </a:rPr>
              <a:t>))</a:t>
            </a:r>
            <a:br>
              <a:rPr lang="sk-SK" kern="100" dirty="0">
                <a:solidFill>
                  <a:srgbClr val="000000"/>
                </a:solidFill>
                <a:effectLst/>
                <a:latin typeface="Courier New" panose="02070309020205020404" pitchFamily="49" charset="0"/>
                <a:ea typeface="Aptos" panose="020B0004020202020204" pitchFamily="34" charset="0"/>
                <a:cs typeface="Times New Roman" panose="02020603050405020304" pitchFamily="18" charset="0"/>
              </a:rPr>
            </a:br>
            <a:r>
              <a:rPr lang="sk-SK" kern="100" dirty="0" err="1">
                <a:solidFill>
                  <a:srgbClr val="0000CD"/>
                </a:solidFill>
                <a:effectLst/>
                <a:latin typeface="Courier New" panose="02070309020205020404" pitchFamily="49" charset="0"/>
                <a:ea typeface="Aptos" panose="020B0004020202020204" pitchFamily="34" charset="0"/>
                <a:cs typeface="Times New Roman" panose="02020603050405020304" pitchFamily="18" charset="0"/>
              </a:rPr>
              <a:t>print</a:t>
            </a:r>
            <a:r>
              <a:rPr lang="sk-SK" kern="100" dirty="0">
                <a:solidFill>
                  <a:srgbClr val="000000"/>
                </a:solidFill>
                <a:effectLst/>
                <a:latin typeface="Courier New" panose="02070309020205020404" pitchFamily="49" charset="0"/>
                <a:ea typeface="Aptos" panose="020B0004020202020204" pitchFamily="34" charset="0"/>
                <a:cs typeface="Times New Roman" panose="02020603050405020304" pitchFamily="18" charset="0"/>
              </a:rPr>
              <a:t>(</a:t>
            </a:r>
            <a:r>
              <a:rPr lang="sk-SK" kern="100" dirty="0" err="1">
                <a:solidFill>
                  <a:srgbClr val="000000"/>
                </a:solidFill>
                <a:effectLst/>
                <a:latin typeface="Courier New" panose="02070309020205020404" pitchFamily="49" charset="0"/>
                <a:ea typeface="Aptos" panose="020B0004020202020204" pitchFamily="34" charset="0"/>
                <a:cs typeface="Times New Roman" panose="02020603050405020304" pitchFamily="18" charset="0"/>
              </a:rPr>
              <a:t>mojafcia</a:t>
            </a:r>
            <a:r>
              <a:rPr lang="sk-SK" kern="100" dirty="0">
                <a:solidFill>
                  <a:srgbClr val="000000"/>
                </a:solidFill>
                <a:effectLst/>
                <a:latin typeface="Courier New" panose="02070309020205020404" pitchFamily="49" charset="0"/>
                <a:ea typeface="Aptos" panose="020B0004020202020204" pitchFamily="34" charset="0"/>
                <a:cs typeface="Times New Roman" panose="02020603050405020304" pitchFamily="18" charset="0"/>
              </a:rPr>
              <a:t>(</a:t>
            </a:r>
            <a:r>
              <a:rPr lang="sk-SK" kern="100" dirty="0">
                <a:solidFill>
                  <a:srgbClr val="FF0000"/>
                </a:solidFill>
                <a:effectLst/>
                <a:latin typeface="Courier New" panose="02070309020205020404" pitchFamily="49" charset="0"/>
                <a:ea typeface="Aptos" panose="020B0004020202020204" pitchFamily="34" charset="0"/>
                <a:cs typeface="Times New Roman" panose="02020603050405020304" pitchFamily="18" charset="0"/>
              </a:rPr>
              <a:t>9</a:t>
            </a:r>
            <a:r>
              <a:rPr lang="sk-SK" kern="100" dirty="0">
                <a:solidFill>
                  <a:srgbClr val="000000"/>
                </a:solidFill>
                <a:effectLst/>
                <a:latin typeface="Courier New" panose="02070309020205020404" pitchFamily="49" charset="0"/>
                <a:ea typeface="Aptos" panose="020B0004020202020204" pitchFamily="34" charset="0"/>
                <a:cs typeface="Times New Roman" panose="02020603050405020304" pitchFamily="18" charset="0"/>
              </a:rPr>
              <a:t>))</a:t>
            </a:r>
            <a:endParaRPr lang="sk-SK" kern="100" dirty="0">
              <a:effectLst/>
              <a:latin typeface="Aptos" panose="020B0004020202020204" pitchFamily="34" charset="0"/>
              <a:ea typeface="Aptos" panose="020B0004020202020204" pitchFamily="34" charset="0"/>
              <a:cs typeface="Times New Roman" panose="02020603050405020304" pitchFamily="18" charset="0"/>
            </a:endParaRPr>
          </a:p>
        </p:txBody>
      </p:sp>
      <p:sp>
        <p:nvSpPr>
          <p:cNvPr id="7" name="BlokTextu 6">
            <a:extLst>
              <a:ext uri="{FF2B5EF4-FFF2-40B4-BE49-F238E27FC236}">
                <a16:creationId xmlns:a16="http://schemas.microsoft.com/office/drawing/2014/main" id="{F35821FE-EBD2-4ED6-21FC-F8B2A41D2035}"/>
              </a:ext>
            </a:extLst>
          </p:cNvPr>
          <p:cNvSpPr txBox="1"/>
          <p:nvPr/>
        </p:nvSpPr>
        <p:spPr>
          <a:xfrm>
            <a:off x="6096000" y="5657333"/>
            <a:ext cx="2549237" cy="400110"/>
          </a:xfrm>
          <a:prstGeom prst="rect">
            <a:avLst/>
          </a:prstGeom>
          <a:noFill/>
        </p:spPr>
        <p:txBody>
          <a:bodyPr wrap="square">
            <a:spAutoFit/>
          </a:bodyPr>
          <a:lstStyle/>
          <a:p>
            <a:r>
              <a:rPr lang="en-US" sz="2000" b="1" kern="100" dirty="0">
                <a:effectLst/>
                <a:latin typeface="Courier New" panose="02070309020205020404" pitchFamily="49" charset="0"/>
                <a:ea typeface="Aptos" panose="020B0004020202020204" pitchFamily="34" charset="0"/>
                <a:cs typeface="Times New Roman" panose="02020603050405020304" pitchFamily="18" charset="0"/>
              </a:rPr>
              <a:t>01.py</a:t>
            </a:r>
            <a:endParaRPr lang="sk-SK" sz="2000" kern="100" dirty="0">
              <a:effectLst/>
              <a:latin typeface="Aptos" panose="020B0004020202020204" pitchFamily="34" charset="0"/>
              <a:ea typeface="Aptos" panose="020B0004020202020204" pitchFamily="34" charset="0"/>
              <a:cs typeface="Times New Roman" panose="02020603050405020304" pitchFamily="18" charset="0"/>
            </a:endParaRPr>
          </a:p>
        </p:txBody>
      </p:sp>
      <p:sp>
        <p:nvSpPr>
          <p:cNvPr id="9" name="BlokTextu 8">
            <a:extLst>
              <a:ext uri="{FF2B5EF4-FFF2-40B4-BE49-F238E27FC236}">
                <a16:creationId xmlns:a16="http://schemas.microsoft.com/office/drawing/2014/main" id="{FEF1422A-A4EB-CC61-4500-A1C52A063BB5}"/>
              </a:ext>
            </a:extLst>
          </p:cNvPr>
          <p:cNvSpPr txBox="1"/>
          <p:nvPr/>
        </p:nvSpPr>
        <p:spPr>
          <a:xfrm>
            <a:off x="4535055" y="4752217"/>
            <a:ext cx="6096000" cy="646331"/>
          </a:xfrm>
          <a:prstGeom prst="rect">
            <a:avLst/>
          </a:prstGeom>
          <a:noFill/>
        </p:spPr>
        <p:txBody>
          <a:bodyPr wrap="square">
            <a:spAutoFit/>
          </a:bodyPr>
          <a:lstStyle/>
          <a:p>
            <a:r>
              <a:rPr lang="en-US" sz="1800" b="1" kern="100" dirty="0" err="1">
                <a:effectLst/>
                <a:latin typeface="Aptos" panose="020B0004020202020204" pitchFamily="34" charset="0"/>
                <a:ea typeface="Aptos" panose="020B0004020202020204" pitchFamily="34" charset="0"/>
                <a:cs typeface="Times New Roman" panose="02020603050405020304" pitchFamily="18" charset="0"/>
              </a:rPr>
              <a:t>Vytvorte</a:t>
            </a:r>
            <a:r>
              <a:rPr lang="en-US" sz="1800" b="1"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b="1" kern="100" dirty="0" err="1">
                <a:effectLst/>
                <a:latin typeface="Aptos" panose="020B0004020202020204" pitchFamily="34" charset="0"/>
                <a:ea typeface="Aptos" panose="020B0004020202020204" pitchFamily="34" charset="0"/>
                <a:cs typeface="Times New Roman" panose="02020603050405020304" pitchFamily="18" charset="0"/>
              </a:rPr>
              <a:t>funkciu</a:t>
            </a:r>
            <a:r>
              <a:rPr lang="en-US" sz="1800" b="1"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b="1" kern="100" dirty="0" err="1">
                <a:effectLst/>
                <a:latin typeface="Aptos" panose="020B0004020202020204" pitchFamily="34" charset="0"/>
                <a:ea typeface="Aptos" panose="020B0004020202020204" pitchFamily="34" charset="0"/>
                <a:cs typeface="Times New Roman" panose="02020603050405020304" pitchFamily="18" charset="0"/>
              </a:rPr>
              <a:t>na</a:t>
            </a:r>
            <a:r>
              <a:rPr lang="en-US" sz="1800" b="1"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b="1" kern="100" dirty="0" err="1">
                <a:effectLst/>
                <a:latin typeface="Aptos" panose="020B0004020202020204" pitchFamily="34" charset="0"/>
                <a:ea typeface="Aptos" panose="020B0004020202020204" pitchFamily="34" charset="0"/>
                <a:cs typeface="Times New Roman" panose="02020603050405020304" pitchFamily="18" charset="0"/>
              </a:rPr>
              <a:t>blikanie</a:t>
            </a:r>
            <a:r>
              <a:rPr lang="en-US" sz="1800" b="1" kern="100" dirty="0">
                <a:effectLst/>
                <a:latin typeface="Aptos" panose="020B0004020202020204" pitchFamily="34" charset="0"/>
                <a:ea typeface="Aptos" panose="020B0004020202020204" pitchFamily="34" charset="0"/>
                <a:cs typeface="Times New Roman" panose="02020603050405020304" pitchFamily="18" charset="0"/>
              </a:rPr>
              <a:t> LED. </a:t>
            </a:r>
            <a:r>
              <a:rPr lang="en-US" sz="1800" b="1" kern="100" dirty="0" err="1">
                <a:effectLst/>
                <a:latin typeface="Aptos" panose="020B0004020202020204" pitchFamily="34" charset="0"/>
                <a:ea typeface="Aptos" panose="020B0004020202020204" pitchFamily="34" charset="0"/>
                <a:cs typeface="Times New Roman" panose="02020603050405020304" pitchFamily="18" charset="0"/>
              </a:rPr>
              <a:t>Argumenty</a:t>
            </a:r>
            <a:r>
              <a:rPr lang="en-US" sz="1800" b="1"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b="1" kern="100" dirty="0" err="1">
                <a:effectLst/>
                <a:latin typeface="Aptos" panose="020B0004020202020204" pitchFamily="34" charset="0"/>
                <a:ea typeface="Aptos" panose="020B0004020202020204" pitchFamily="34" charset="0"/>
                <a:cs typeface="Times New Roman" panose="02020603050405020304" pitchFamily="18" charset="0"/>
              </a:rPr>
              <a:t>farba,frekvencia</a:t>
            </a:r>
            <a:r>
              <a:rPr lang="en-US" sz="1800" b="1"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b="1" kern="100" dirty="0" err="1">
                <a:effectLst/>
                <a:latin typeface="Aptos" panose="020B0004020202020204" pitchFamily="34" charset="0"/>
                <a:ea typeface="Aptos" panose="020B0004020202020204" pitchFamily="34" charset="0"/>
                <a:cs typeface="Times New Roman" panose="02020603050405020304" pitchFamily="18" charset="0"/>
              </a:rPr>
              <a:t>strieda</a:t>
            </a:r>
            <a:r>
              <a:rPr lang="en-US" sz="1800" b="1" kern="100" dirty="0">
                <a:effectLst/>
                <a:latin typeface="Aptos" panose="020B0004020202020204" pitchFamily="34" charset="0"/>
                <a:ea typeface="Aptos" panose="020B0004020202020204" pitchFamily="34" charset="0"/>
                <a:cs typeface="Times New Roman" panose="02020603050405020304" pitchFamily="18" charset="0"/>
              </a:rPr>
              <a:t> </a:t>
            </a:r>
            <a:endParaRPr lang="sk-SK" sz="1600" b="1" kern="100" dirty="0">
              <a:effectLst/>
              <a:latin typeface="Aptos" panose="020B0004020202020204" pitchFamily="34" charset="0"/>
              <a:ea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94350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lokTextu 2">
            <a:extLst>
              <a:ext uri="{FF2B5EF4-FFF2-40B4-BE49-F238E27FC236}">
                <a16:creationId xmlns:a16="http://schemas.microsoft.com/office/drawing/2014/main" id="{8BF53340-A00A-7D7D-1D82-3A67FE2A917B}"/>
              </a:ext>
            </a:extLst>
          </p:cNvPr>
          <p:cNvSpPr txBox="1"/>
          <p:nvPr/>
        </p:nvSpPr>
        <p:spPr>
          <a:xfrm>
            <a:off x="332507" y="466866"/>
            <a:ext cx="10935855" cy="1477328"/>
          </a:xfrm>
          <a:prstGeom prst="rect">
            <a:avLst/>
          </a:prstGeom>
          <a:noFill/>
        </p:spPr>
        <p:txBody>
          <a:bodyPr wrap="square">
            <a:spAutoFit/>
          </a:bodyPr>
          <a:lstStyle/>
          <a:p>
            <a:r>
              <a:rPr lang="en-US" sz="1800" b="1" kern="100" dirty="0" err="1">
                <a:effectLst/>
                <a:latin typeface="Aptos" panose="020B0004020202020204" pitchFamily="34" charset="0"/>
                <a:ea typeface="Aptos" panose="020B0004020202020204" pitchFamily="34" charset="0"/>
                <a:cs typeface="Courier New" panose="02070309020205020404" pitchFamily="49" charset="0"/>
              </a:rPr>
              <a:t>Ako</a:t>
            </a:r>
            <a:r>
              <a:rPr lang="en-US" sz="1800" b="1" kern="100" dirty="0">
                <a:effectLst/>
                <a:latin typeface="Aptos" panose="020B0004020202020204" pitchFamily="34" charset="0"/>
                <a:ea typeface="Aptos" panose="020B0004020202020204" pitchFamily="34" charset="0"/>
                <a:cs typeface="Courier New" panose="02070309020205020404" pitchFamily="49" charset="0"/>
              </a:rPr>
              <a:t> to </a:t>
            </a:r>
            <a:r>
              <a:rPr lang="en-US" sz="1800" b="1" kern="100" dirty="0" err="1">
                <a:effectLst/>
                <a:latin typeface="Aptos" panose="020B0004020202020204" pitchFamily="34" charset="0"/>
                <a:ea typeface="Aptos" panose="020B0004020202020204" pitchFamily="34" charset="0"/>
                <a:cs typeface="Courier New" panose="02070309020205020404" pitchFamily="49" charset="0"/>
              </a:rPr>
              <a:t>zastavi</a:t>
            </a:r>
            <a:r>
              <a:rPr lang="sk-SK" sz="1800" b="1" kern="100" dirty="0">
                <a:effectLst/>
                <a:latin typeface="Aptos" panose="020B0004020202020204" pitchFamily="34" charset="0"/>
                <a:ea typeface="Aptos" panose="020B0004020202020204" pitchFamily="34" charset="0"/>
                <a:cs typeface="Courier New" panose="02070309020205020404" pitchFamily="49" charset="0"/>
              </a:rPr>
              <a:t>ť, upraviť aby to dávalo zmysel?  </a:t>
            </a:r>
            <a:endParaRPr lang="sk-SK" sz="1600" kern="100" dirty="0">
              <a:effectLst/>
              <a:latin typeface="Aptos" panose="020B0004020202020204" pitchFamily="34" charset="0"/>
              <a:ea typeface="Aptos" panose="020B0004020202020204" pitchFamily="34" charset="0"/>
              <a:cs typeface="Times New Roman" panose="02020603050405020304" pitchFamily="18" charset="0"/>
            </a:endParaRPr>
          </a:p>
          <a:p>
            <a:r>
              <a:rPr lang="sk-SK" sz="1800" kern="100" dirty="0">
                <a:effectLst/>
                <a:latin typeface="Aptos" panose="020B0004020202020204" pitchFamily="34" charset="0"/>
                <a:ea typeface="Aptos" panose="020B0004020202020204" pitchFamily="34" charset="0"/>
                <a:cs typeface="Courier New" panose="02070309020205020404" pitchFamily="49" charset="0"/>
              </a:rPr>
              <a:t>Ďalším argumentom – čas blikania.</a:t>
            </a:r>
            <a:endParaRPr lang="sk-SK" sz="1600" kern="100" dirty="0">
              <a:effectLst/>
              <a:latin typeface="Aptos" panose="020B0004020202020204" pitchFamily="34" charset="0"/>
              <a:ea typeface="Aptos" panose="020B0004020202020204" pitchFamily="34" charset="0"/>
              <a:cs typeface="Times New Roman" panose="02020603050405020304" pitchFamily="18" charset="0"/>
            </a:endParaRPr>
          </a:p>
          <a:p>
            <a:r>
              <a:rPr lang="sk-SK" sz="1800" kern="100" dirty="0">
                <a:effectLst/>
                <a:latin typeface="Aptos" panose="020B0004020202020204" pitchFamily="34" charset="0"/>
                <a:ea typeface="Aptos" panose="020B0004020202020204" pitchFamily="34" charset="0"/>
                <a:cs typeface="Courier New" panose="02070309020205020404" pitchFamily="49" charset="0"/>
              </a:rPr>
              <a:t> </a:t>
            </a:r>
            <a:endParaRPr lang="sk-SK" sz="1600" kern="100" dirty="0">
              <a:effectLst/>
              <a:latin typeface="Aptos" panose="020B0004020202020204" pitchFamily="34" charset="0"/>
              <a:ea typeface="Aptos" panose="020B0004020202020204" pitchFamily="34" charset="0"/>
              <a:cs typeface="Times New Roman" panose="02020603050405020304" pitchFamily="18" charset="0"/>
            </a:endParaRPr>
          </a:p>
          <a:p>
            <a:r>
              <a:rPr lang="sk-SK" sz="1800" b="1" kern="100" dirty="0">
                <a:effectLst/>
                <a:latin typeface="Aptos" panose="020B0004020202020204" pitchFamily="34" charset="0"/>
                <a:ea typeface="Aptos" panose="020B0004020202020204" pitchFamily="34" charset="0"/>
                <a:cs typeface="Courier New" panose="02070309020205020404" pitchFamily="49" charset="0"/>
              </a:rPr>
              <a:t>  </a:t>
            </a:r>
            <a:r>
              <a:rPr lang="sk-SK" sz="1800" kern="100" dirty="0">
                <a:effectLst/>
                <a:latin typeface="Aptos" panose="020B0004020202020204" pitchFamily="34" charset="0"/>
                <a:ea typeface="Aptos" panose="020B0004020202020204" pitchFamily="34" charset="0"/>
                <a:cs typeface="Times New Roman" panose="02020603050405020304" pitchFamily="18" charset="0"/>
              </a:rPr>
              <a:t>Pokúste sa pomocou programu postupne zvyšovať intenzitu emitovaného svetla </a:t>
            </a:r>
            <a:r>
              <a:rPr lang="sk-SK" sz="1800" kern="100" dirty="0" err="1">
                <a:effectLst/>
                <a:latin typeface="Aptos" panose="020B0004020202020204" pitchFamily="34" charset="0"/>
                <a:ea typeface="Aptos" panose="020B0004020202020204" pitchFamily="34" charset="0"/>
                <a:cs typeface="Times New Roman" panose="02020603050405020304" pitchFamily="18" charset="0"/>
              </a:rPr>
              <a:t>led</a:t>
            </a:r>
            <a:r>
              <a:rPr lang="sk-SK" sz="1800" kern="100" dirty="0">
                <a:effectLst/>
                <a:latin typeface="Aptos" panose="020B0004020202020204" pitchFamily="34" charset="0"/>
                <a:ea typeface="Aptos" panose="020B0004020202020204" pitchFamily="34" charset="0"/>
                <a:cs typeface="Times New Roman" panose="02020603050405020304" pitchFamily="18" charset="0"/>
              </a:rPr>
              <a:t>  (SW PWM). Od nuly po max. S krokom max/100. Za 10s máte dosiahnuť maximálnu úroveň.</a:t>
            </a:r>
            <a:endParaRPr lang="sk-SK" sz="1600" kern="100" dirty="0">
              <a:effectLst/>
              <a:latin typeface="Aptos" panose="020B0004020202020204" pitchFamily="34" charset="0"/>
              <a:ea typeface="Aptos" panose="020B0004020202020204" pitchFamily="34" charset="0"/>
              <a:cs typeface="Times New Roman" panose="02020603050405020304" pitchFamily="18" charset="0"/>
            </a:endParaRPr>
          </a:p>
        </p:txBody>
      </p:sp>
      <p:sp>
        <p:nvSpPr>
          <p:cNvPr id="5" name="BlokTextu 4">
            <a:extLst>
              <a:ext uri="{FF2B5EF4-FFF2-40B4-BE49-F238E27FC236}">
                <a16:creationId xmlns:a16="http://schemas.microsoft.com/office/drawing/2014/main" id="{F10FA11E-F412-C096-FFE3-84F9E2FEA3FC}"/>
              </a:ext>
            </a:extLst>
          </p:cNvPr>
          <p:cNvSpPr txBox="1"/>
          <p:nvPr/>
        </p:nvSpPr>
        <p:spPr>
          <a:xfrm>
            <a:off x="4682837" y="2036680"/>
            <a:ext cx="1265382" cy="369332"/>
          </a:xfrm>
          <a:prstGeom prst="rect">
            <a:avLst/>
          </a:prstGeom>
          <a:noFill/>
        </p:spPr>
        <p:txBody>
          <a:bodyPr wrap="square">
            <a:spAutoFit/>
          </a:bodyPr>
          <a:lstStyle/>
          <a:p>
            <a:r>
              <a:rPr lang="sk-SK" sz="1800" b="1" kern="100" dirty="0">
                <a:effectLst/>
                <a:latin typeface="Courier New" panose="02070309020205020404" pitchFamily="49" charset="0"/>
                <a:ea typeface="Aptos" panose="020B0004020202020204" pitchFamily="34" charset="0"/>
                <a:cs typeface="Times New Roman" panose="02020603050405020304" pitchFamily="18" charset="0"/>
              </a:rPr>
              <a:t>1.py  </a:t>
            </a:r>
            <a:endParaRPr lang="sk-SK" sz="1600" kern="100" dirty="0">
              <a:effectLst/>
              <a:latin typeface="Aptos" panose="020B0004020202020204" pitchFamily="34" charset="0"/>
              <a:ea typeface="Aptos" panose="020B0004020202020204" pitchFamily="34" charset="0"/>
              <a:cs typeface="Times New Roman" panose="02020603050405020304" pitchFamily="18" charset="0"/>
            </a:endParaRPr>
          </a:p>
        </p:txBody>
      </p:sp>
      <p:sp>
        <p:nvSpPr>
          <p:cNvPr id="7" name="BlokTextu 6">
            <a:extLst>
              <a:ext uri="{FF2B5EF4-FFF2-40B4-BE49-F238E27FC236}">
                <a16:creationId xmlns:a16="http://schemas.microsoft.com/office/drawing/2014/main" id="{1A98EB4B-174D-896F-6BCD-10DD0639A6CF}"/>
              </a:ext>
            </a:extLst>
          </p:cNvPr>
          <p:cNvSpPr txBox="1"/>
          <p:nvPr/>
        </p:nvSpPr>
        <p:spPr>
          <a:xfrm>
            <a:off x="521853" y="2620871"/>
            <a:ext cx="11148293" cy="3662541"/>
          </a:xfrm>
          <a:prstGeom prst="rect">
            <a:avLst/>
          </a:prstGeom>
          <a:noFill/>
        </p:spPr>
        <p:txBody>
          <a:bodyPr wrap="square">
            <a:spAutoFit/>
          </a:bodyPr>
          <a:lstStyle/>
          <a:p>
            <a:r>
              <a:rPr lang="sk-SK" sz="2400" b="1" kern="100" dirty="0">
                <a:effectLst/>
                <a:latin typeface="Aptos" panose="020B0004020202020204" pitchFamily="34" charset="0"/>
                <a:ea typeface="Aptos" panose="020B0004020202020204" pitchFamily="34" charset="0"/>
                <a:cs typeface="Times New Roman" panose="02020603050405020304" pitchFamily="18" charset="0"/>
              </a:rPr>
              <a:t>Triedy/Objekty </a:t>
            </a:r>
            <a:r>
              <a:rPr lang="sk-SK" sz="2400" b="1" kern="100" dirty="0" err="1">
                <a:effectLst/>
                <a:latin typeface="Aptos" panose="020B0004020202020204" pitchFamily="34" charset="0"/>
                <a:ea typeface="Aptos" panose="020B0004020202020204" pitchFamily="34" charset="0"/>
                <a:cs typeface="Times New Roman" panose="02020603050405020304" pitchFamily="18" charset="0"/>
              </a:rPr>
              <a:t>Pythonu</a:t>
            </a:r>
            <a:endParaRPr lang="sk-SK" sz="2400" kern="100" dirty="0">
              <a:effectLst/>
              <a:latin typeface="Aptos" panose="020B0004020202020204" pitchFamily="34" charset="0"/>
              <a:ea typeface="Aptos" panose="020B0004020202020204" pitchFamily="34" charset="0"/>
              <a:cs typeface="Times New Roman" panose="02020603050405020304" pitchFamily="18" charset="0"/>
            </a:endParaRPr>
          </a:p>
          <a:p>
            <a:r>
              <a:rPr lang="sk-SK" sz="2800" b="1" kern="100" dirty="0">
                <a:effectLst/>
                <a:latin typeface="Aptos" panose="020B0004020202020204" pitchFamily="34" charset="0"/>
                <a:ea typeface="Aptos" panose="020B0004020202020204" pitchFamily="34" charset="0"/>
                <a:cs typeface="Times New Roman" panose="02020603050405020304" pitchFamily="18" charset="0"/>
              </a:rPr>
              <a:t> </a:t>
            </a:r>
            <a:endParaRPr lang="sk-SK" sz="1800" kern="100" dirty="0">
              <a:effectLst/>
              <a:latin typeface="Aptos" panose="020B0004020202020204" pitchFamily="34" charset="0"/>
              <a:ea typeface="Aptos" panose="020B0004020202020204" pitchFamily="34" charset="0"/>
              <a:cs typeface="Times New Roman" panose="02020603050405020304" pitchFamily="18" charset="0"/>
            </a:endParaRPr>
          </a:p>
          <a:p>
            <a:r>
              <a:rPr lang="sk-SK" sz="1800" kern="100" dirty="0" err="1">
                <a:effectLst/>
                <a:latin typeface="Aptos" panose="020B0004020202020204" pitchFamily="34" charset="0"/>
                <a:ea typeface="Aptos" panose="020B0004020202020204" pitchFamily="34" charset="0"/>
                <a:cs typeface="Times New Roman" panose="02020603050405020304" pitchFamily="18" charset="0"/>
              </a:rPr>
              <a:t>Python</a:t>
            </a:r>
            <a:r>
              <a:rPr lang="sk-SK" sz="1800" kern="100" dirty="0">
                <a:effectLst/>
                <a:latin typeface="Aptos" panose="020B0004020202020204" pitchFamily="34" charset="0"/>
                <a:ea typeface="Aptos" panose="020B0004020202020204" pitchFamily="34" charset="0"/>
                <a:cs typeface="Times New Roman" panose="02020603050405020304" pitchFamily="18" charset="0"/>
              </a:rPr>
              <a:t> je objektovo orientovaný programovací jazyk. Takmer všetko v </a:t>
            </a:r>
            <a:r>
              <a:rPr lang="sk-SK" sz="1800" kern="100" dirty="0" err="1">
                <a:effectLst/>
                <a:latin typeface="Aptos" panose="020B0004020202020204" pitchFamily="34" charset="0"/>
                <a:ea typeface="Aptos" panose="020B0004020202020204" pitchFamily="34" charset="0"/>
                <a:cs typeface="Times New Roman" panose="02020603050405020304" pitchFamily="18" charset="0"/>
              </a:rPr>
              <a:t>Pythone</a:t>
            </a:r>
            <a:r>
              <a:rPr lang="sk-SK" sz="1800" kern="100" dirty="0">
                <a:effectLst/>
                <a:latin typeface="Aptos" panose="020B0004020202020204" pitchFamily="34" charset="0"/>
                <a:ea typeface="Aptos" panose="020B0004020202020204" pitchFamily="34" charset="0"/>
                <a:cs typeface="Times New Roman" panose="02020603050405020304" pitchFamily="18" charset="0"/>
              </a:rPr>
              <a:t> je objekt so svojimi vlastnosťami a metódami.</a:t>
            </a:r>
          </a:p>
          <a:p>
            <a:r>
              <a:rPr lang="sk-SK" sz="1800" kern="100" dirty="0">
                <a:effectLst/>
                <a:latin typeface="Aptos" panose="020B0004020202020204" pitchFamily="34" charset="0"/>
                <a:ea typeface="Aptos" panose="020B0004020202020204" pitchFamily="34" charset="0"/>
                <a:cs typeface="Times New Roman" panose="02020603050405020304" pitchFamily="18" charset="0"/>
              </a:rPr>
              <a:t>Ak chcete vytvoriť triedu, použite kľúčové slovo </a:t>
            </a:r>
            <a:r>
              <a:rPr lang="sk-SK" sz="1800" b="1" kern="100" dirty="0" err="1">
                <a:effectLst/>
                <a:latin typeface="Aptos" panose="020B0004020202020204" pitchFamily="34" charset="0"/>
                <a:ea typeface="Aptos" panose="020B0004020202020204" pitchFamily="34" charset="0"/>
                <a:cs typeface="Times New Roman" panose="02020603050405020304" pitchFamily="18" charset="0"/>
              </a:rPr>
              <a:t>class</a:t>
            </a:r>
            <a:r>
              <a:rPr lang="sk-SK" sz="1800" b="1" kern="100" dirty="0">
                <a:effectLst/>
                <a:latin typeface="Aptos" panose="020B0004020202020204" pitchFamily="34" charset="0"/>
                <a:ea typeface="Aptos" panose="020B0004020202020204" pitchFamily="34" charset="0"/>
                <a:cs typeface="Times New Roman" panose="02020603050405020304" pitchFamily="18" charset="0"/>
              </a:rPr>
              <a:t>:</a:t>
            </a:r>
            <a:endParaRPr lang="sk-SK" sz="1800" kern="100" dirty="0">
              <a:effectLst/>
              <a:latin typeface="Aptos" panose="020B0004020202020204" pitchFamily="34" charset="0"/>
              <a:ea typeface="Aptos" panose="020B0004020202020204" pitchFamily="34" charset="0"/>
              <a:cs typeface="Times New Roman" panose="02020603050405020304" pitchFamily="18" charset="0"/>
            </a:endParaRPr>
          </a:p>
          <a:p>
            <a:r>
              <a:rPr lang="sk-SK" sz="1800" kern="100" dirty="0" err="1">
                <a:solidFill>
                  <a:srgbClr val="0000CD"/>
                </a:solidFill>
                <a:effectLst/>
                <a:latin typeface="Courier New" panose="02070309020205020404" pitchFamily="49" charset="0"/>
                <a:ea typeface="Aptos" panose="020B0004020202020204" pitchFamily="34" charset="0"/>
                <a:cs typeface="Times New Roman" panose="02020603050405020304" pitchFamily="18" charset="0"/>
              </a:rPr>
              <a:t>class</a:t>
            </a:r>
            <a:r>
              <a:rPr lang="sk-SK" sz="1800" kern="100" dirty="0">
                <a:solidFill>
                  <a:srgbClr val="000000"/>
                </a:solidFill>
                <a:effectLst/>
                <a:latin typeface="Courier New" panose="02070309020205020404" pitchFamily="49" charset="0"/>
                <a:ea typeface="Aptos" panose="020B0004020202020204" pitchFamily="34" charset="0"/>
                <a:cs typeface="Times New Roman" panose="02020603050405020304" pitchFamily="18" charset="0"/>
              </a:rPr>
              <a:t> </a:t>
            </a:r>
            <a:r>
              <a:rPr lang="sk-SK" sz="1800" kern="100" dirty="0" err="1">
                <a:solidFill>
                  <a:srgbClr val="000000"/>
                </a:solidFill>
                <a:effectLst/>
                <a:latin typeface="Courier New" panose="02070309020205020404" pitchFamily="49" charset="0"/>
                <a:ea typeface="Aptos" panose="020B0004020202020204" pitchFamily="34" charset="0"/>
                <a:cs typeface="Times New Roman" panose="02020603050405020304" pitchFamily="18" charset="0"/>
              </a:rPr>
              <a:t>MyClass</a:t>
            </a:r>
            <a:r>
              <a:rPr lang="sk-SK" sz="1800" kern="100" dirty="0">
                <a:solidFill>
                  <a:srgbClr val="000000"/>
                </a:solidFill>
                <a:effectLst/>
                <a:latin typeface="Courier New" panose="02070309020205020404" pitchFamily="49" charset="0"/>
                <a:ea typeface="Aptos" panose="020B0004020202020204" pitchFamily="34" charset="0"/>
                <a:cs typeface="Times New Roman" panose="02020603050405020304" pitchFamily="18" charset="0"/>
              </a:rPr>
              <a:t>:</a:t>
            </a:r>
            <a:br>
              <a:rPr lang="sk-SK" sz="1800" kern="100" dirty="0">
                <a:solidFill>
                  <a:srgbClr val="000000"/>
                </a:solidFill>
                <a:effectLst/>
                <a:latin typeface="Courier New" panose="02070309020205020404" pitchFamily="49" charset="0"/>
                <a:ea typeface="Aptos" panose="020B0004020202020204" pitchFamily="34" charset="0"/>
                <a:cs typeface="Times New Roman" panose="02020603050405020304" pitchFamily="18" charset="0"/>
              </a:rPr>
            </a:br>
            <a:r>
              <a:rPr lang="sk-SK" sz="1800" kern="100" dirty="0">
                <a:solidFill>
                  <a:srgbClr val="000000"/>
                </a:solidFill>
                <a:effectLst/>
                <a:latin typeface="Courier New" panose="02070309020205020404" pitchFamily="49" charset="0"/>
                <a:ea typeface="Aptos" panose="020B0004020202020204" pitchFamily="34" charset="0"/>
                <a:cs typeface="Times New Roman" panose="02020603050405020304" pitchFamily="18" charset="0"/>
              </a:rPr>
              <a:t>  x = </a:t>
            </a:r>
            <a:r>
              <a:rPr lang="sk-SK" sz="1800" kern="100" dirty="0">
                <a:solidFill>
                  <a:srgbClr val="FF0000"/>
                </a:solidFill>
                <a:effectLst/>
                <a:latin typeface="Courier New" panose="02070309020205020404" pitchFamily="49" charset="0"/>
                <a:ea typeface="Aptos" panose="020B0004020202020204" pitchFamily="34" charset="0"/>
                <a:cs typeface="Times New Roman" panose="02020603050405020304" pitchFamily="18" charset="0"/>
              </a:rPr>
              <a:t>5</a:t>
            </a:r>
            <a:endParaRPr lang="sk-SK" sz="1800" kern="100" dirty="0">
              <a:effectLst/>
              <a:latin typeface="Aptos" panose="020B0004020202020204" pitchFamily="34" charset="0"/>
              <a:ea typeface="Aptos" panose="020B0004020202020204" pitchFamily="34" charset="0"/>
              <a:cs typeface="Times New Roman" panose="02020603050405020304" pitchFamily="18" charset="0"/>
            </a:endParaRPr>
          </a:p>
          <a:p>
            <a:r>
              <a:rPr lang="sk-SK" sz="1800" kern="100" dirty="0">
                <a:effectLst/>
                <a:latin typeface="Aptos" panose="020B0004020202020204" pitchFamily="34" charset="0"/>
                <a:ea typeface="Aptos" panose="020B0004020202020204" pitchFamily="34" charset="0"/>
                <a:cs typeface="Times New Roman" panose="02020603050405020304" pitchFamily="18" charset="0"/>
              </a:rPr>
              <a:t>Teraz môžeme použiť triedu s názvom </a:t>
            </a:r>
            <a:r>
              <a:rPr lang="sk-SK" sz="1800" kern="100" dirty="0" err="1">
                <a:effectLst/>
                <a:latin typeface="Aptos" panose="020B0004020202020204" pitchFamily="34" charset="0"/>
                <a:ea typeface="Aptos" panose="020B0004020202020204" pitchFamily="34" charset="0"/>
                <a:cs typeface="Times New Roman" panose="02020603050405020304" pitchFamily="18" charset="0"/>
              </a:rPr>
              <a:t>MyClass</a:t>
            </a:r>
            <a:r>
              <a:rPr lang="sk-SK" sz="1800" kern="100" dirty="0">
                <a:effectLst/>
                <a:latin typeface="Aptos" panose="020B0004020202020204" pitchFamily="34" charset="0"/>
                <a:ea typeface="Aptos" panose="020B0004020202020204" pitchFamily="34" charset="0"/>
                <a:cs typeface="Times New Roman" panose="02020603050405020304" pitchFamily="18" charset="0"/>
              </a:rPr>
              <a:t> na vytváranie objektov:</a:t>
            </a:r>
          </a:p>
          <a:p>
            <a:r>
              <a:rPr lang="sk-SK" sz="1800" kern="100" dirty="0">
                <a:solidFill>
                  <a:srgbClr val="000000"/>
                </a:solidFill>
                <a:effectLst/>
                <a:latin typeface="Courier New" panose="02070309020205020404" pitchFamily="49" charset="0"/>
                <a:ea typeface="Aptos" panose="020B0004020202020204" pitchFamily="34" charset="0"/>
                <a:cs typeface="Times New Roman" panose="02020603050405020304" pitchFamily="18" charset="0"/>
              </a:rPr>
              <a:t>p1 = </a:t>
            </a:r>
            <a:r>
              <a:rPr lang="sk-SK" sz="1800" kern="100" dirty="0" err="1">
                <a:solidFill>
                  <a:srgbClr val="000000"/>
                </a:solidFill>
                <a:effectLst/>
                <a:latin typeface="Courier New" panose="02070309020205020404" pitchFamily="49" charset="0"/>
                <a:ea typeface="Aptos" panose="020B0004020202020204" pitchFamily="34" charset="0"/>
                <a:cs typeface="Times New Roman" panose="02020603050405020304" pitchFamily="18" charset="0"/>
              </a:rPr>
              <a:t>MyClass</a:t>
            </a:r>
            <a:r>
              <a:rPr lang="sk-SK" sz="1800" kern="100" dirty="0">
                <a:solidFill>
                  <a:srgbClr val="000000"/>
                </a:solidFill>
                <a:effectLst/>
                <a:latin typeface="Courier New" panose="02070309020205020404" pitchFamily="49" charset="0"/>
                <a:ea typeface="Aptos" panose="020B0004020202020204" pitchFamily="34" charset="0"/>
                <a:cs typeface="Times New Roman" panose="02020603050405020304" pitchFamily="18" charset="0"/>
              </a:rPr>
              <a:t>()</a:t>
            </a:r>
            <a:br>
              <a:rPr lang="sk-SK" sz="1800" kern="100" dirty="0">
                <a:solidFill>
                  <a:srgbClr val="000000"/>
                </a:solidFill>
                <a:effectLst/>
                <a:latin typeface="Courier New" panose="02070309020205020404" pitchFamily="49" charset="0"/>
                <a:ea typeface="Aptos" panose="020B0004020202020204" pitchFamily="34" charset="0"/>
                <a:cs typeface="Times New Roman" panose="02020603050405020304" pitchFamily="18" charset="0"/>
              </a:rPr>
            </a:br>
            <a:r>
              <a:rPr lang="sk-SK" sz="1800" kern="100" dirty="0" err="1">
                <a:solidFill>
                  <a:srgbClr val="0000CD"/>
                </a:solidFill>
                <a:effectLst/>
                <a:latin typeface="Courier New" panose="02070309020205020404" pitchFamily="49" charset="0"/>
                <a:ea typeface="Aptos" panose="020B0004020202020204" pitchFamily="34" charset="0"/>
                <a:cs typeface="Times New Roman" panose="02020603050405020304" pitchFamily="18" charset="0"/>
              </a:rPr>
              <a:t>print</a:t>
            </a:r>
            <a:r>
              <a:rPr lang="sk-SK" sz="1800" kern="100" dirty="0">
                <a:solidFill>
                  <a:srgbClr val="000000"/>
                </a:solidFill>
                <a:effectLst/>
                <a:latin typeface="Courier New" panose="02070309020205020404" pitchFamily="49" charset="0"/>
                <a:ea typeface="Aptos" panose="020B0004020202020204" pitchFamily="34" charset="0"/>
                <a:cs typeface="Times New Roman" panose="02020603050405020304" pitchFamily="18" charset="0"/>
              </a:rPr>
              <a:t>(p1.x)</a:t>
            </a:r>
            <a:endParaRPr lang="sk-SK" sz="1800" kern="100" dirty="0">
              <a:effectLst/>
              <a:latin typeface="Aptos" panose="020B0004020202020204" pitchFamily="34" charset="0"/>
              <a:ea typeface="Aptos" panose="020B0004020202020204" pitchFamily="34" charset="0"/>
              <a:cs typeface="Times New Roman" panose="02020603050405020304" pitchFamily="18" charset="0"/>
            </a:endParaRPr>
          </a:p>
          <a:p>
            <a:r>
              <a:rPr lang="sk-SK" sz="1800" kern="100" dirty="0">
                <a:solidFill>
                  <a:srgbClr val="000000"/>
                </a:solidFill>
                <a:effectLst/>
                <a:latin typeface="Courier New" panose="02070309020205020404" pitchFamily="49" charset="0"/>
                <a:ea typeface="Aptos" panose="020B0004020202020204" pitchFamily="34" charset="0"/>
                <a:cs typeface="Times New Roman" panose="02020603050405020304" pitchFamily="18" charset="0"/>
              </a:rPr>
              <a:t> </a:t>
            </a:r>
            <a:r>
              <a:rPr lang="sk-SK" sz="1800" b="1" kern="100" dirty="0">
                <a:effectLst/>
                <a:latin typeface="Aptos" panose="020B0004020202020204" pitchFamily="34" charset="0"/>
                <a:ea typeface="Aptos" panose="020B0004020202020204" pitchFamily="34" charset="0"/>
                <a:cs typeface="Courier New" panose="02070309020205020404" pitchFamily="49" charset="0"/>
              </a:rPr>
              <a:t>Funkcia __</a:t>
            </a:r>
            <a:r>
              <a:rPr lang="sk-SK" sz="1800" b="1" kern="100" dirty="0" err="1">
                <a:effectLst/>
                <a:latin typeface="Aptos" panose="020B0004020202020204" pitchFamily="34" charset="0"/>
                <a:ea typeface="Aptos" panose="020B0004020202020204" pitchFamily="34" charset="0"/>
                <a:cs typeface="Courier New" panose="02070309020205020404" pitchFamily="49" charset="0"/>
              </a:rPr>
              <a:t>init</a:t>
            </a:r>
            <a:r>
              <a:rPr lang="sk-SK" sz="1800" b="1" kern="100" dirty="0">
                <a:effectLst/>
                <a:latin typeface="Aptos" panose="020B0004020202020204" pitchFamily="34" charset="0"/>
                <a:ea typeface="Aptos" panose="020B0004020202020204" pitchFamily="34" charset="0"/>
                <a:cs typeface="Courier New" panose="02070309020205020404" pitchFamily="49" charset="0"/>
              </a:rPr>
              <a:t>__().</a:t>
            </a:r>
            <a:endParaRPr lang="sk-SK" sz="1800" kern="100" dirty="0">
              <a:effectLst/>
              <a:latin typeface="Aptos" panose="020B0004020202020204" pitchFamily="34" charset="0"/>
              <a:ea typeface="Aptos" panose="020B0004020202020204" pitchFamily="34" charset="0"/>
              <a:cs typeface="Times New Roman" panose="02020603050405020304" pitchFamily="18" charset="0"/>
            </a:endParaRPr>
          </a:p>
          <a:p>
            <a:r>
              <a:rPr lang="sk-SK" sz="1800" kern="100" dirty="0">
                <a:effectLst/>
                <a:latin typeface="Aptos" panose="020B0004020202020204" pitchFamily="34" charset="0"/>
                <a:ea typeface="Aptos" panose="020B0004020202020204" pitchFamily="34" charset="0"/>
                <a:cs typeface="Courier New" panose="02070309020205020404" pitchFamily="49" charset="0"/>
              </a:rPr>
              <a:t>Vyššie uvedené príklady sú triedy a objekty v ich najjednoduchšej forme </a:t>
            </a:r>
            <a:r>
              <a:rPr lang="sk-SK" kern="100" dirty="0">
                <a:latin typeface="Aptos" panose="020B0004020202020204" pitchFamily="34" charset="0"/>
                <a:ea typeface="Aptos" panose="020B0004020202020204" pitchFamily="34" charset="0"/>
                <a:cs typeface="Courier New" panose="02070309020205020404" pitchFamily="49" charset="0"/>
              </a:rPr>
              <a:t>.</a:t>
            </a:r>
            <a:endParaRPr lang="sk-SK" sz="1800" kern="100" dirty="0">
              <a:effectLst/>
              <a:latin typeface="Aptos" panose="020B0004020202020204" pitchFamily="34" charset="0"/>
              <a:ea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32814517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lokTextu 2">
            <a:extLst>
              <a:ext uri="{FF2B5EF4-FFF2-40B4-BE49-F238E27FC236}">
                <a16:creationId xmlns:a16="http://schemas.microsoft.com/office/drawing/2014/main" id="{FACD1A41-0FC2-C9B3-CDED-6626A8EA3AEE}"/>
              </a:ext>
            </a:extLst>
          </p:cNvPr>
          <p:cNvSpPr txBox="1"/>
          <p:nvPr/>
        </p:nvSpPr>
        <p:spPr>
          <a:xfrm>
            <a:off x="286327" y="346471"/>
            <a:ext cx="9855200" cy="369332"/>
          </a:xfrm>
          <a:prstGeom prst="rect">
            <a:avLst/>
          </a:prstGeom>
          <a:noFill/>
        </p:spPr>
        <p:txBody>
          <a:bodyPr wrap="square">
            <a:spAutoFit/>
          </a:bodyPr>
          <a:lstStyle/>
          <a:p>
            <a:r>
              <a:rPr lang="sk-SK" sz="1800" dirty="0">
                <a:effectLst/>
                <a:latin typeface="Aptos" panose="020B0004020202020204" pitchFamily="34" charset="0"/>
                <a:ea typeface="Aptos" panose="020B0004020202020204" pitchFamily="34" charset="0"/>
                <a:cs typeface="Courier New" panose="02070309020205020404" pitchFamily="49" charset="0"/>
              </a:rPr>
              <a:t>Všetky triedy majú funkciu s názvom __</a:t>
            </a:r>
            <a:r>
              <a:rPr lang="sk-SK" sz="1800" dirty="0" err="1">
                <a:effectLst/>
                <a:latin typeface="Aptos" panose="020B0004020202020204" pitchFamily="34" charset="0"/>
                <a:ea typeface="Aptos" panose="020B0004020202020204" pitchFamily="34" charset="0"/>
                <a:cs typeface="Courier New" panose="02070309020205020404" pitchFamily="49" charset="0"/>
              </a:rPr>
              <a:t>init</a:t>
            </a:r>
            <a:r>
              <a:rPr lang="sk-SK" sz="1800" dirty="0">
                <a:effectLst/>
                <a:latin typeface="Aptos" panose="020B0004020202020204" pitchFamily="34" charset="0"/>
                <a:ea typeface="Aptos" panose="020B0004020202020204" pitchFamily="34" charset="0"/>
                <a:cs typeface="Courier New" panose="02070309020205020404" pitchFamily="49" charset="0"/>
              </a:rPr>
              <a:t>__(), ktorá sa vykoná vždy, keď sa trieda iniciuje.</a:t>
            </a:r>
            <a:endParaRPr lang="sk-SK" dirty="0"/>
          </a:p>
        </p:txBody>
      </p:sp>
      <p:sp>
        <p:nvSpPr>
          <p:cNvPr id="5" name="BlokTextu 4">
            <a:extLst>
              <a:ext uri="{FF2B5EF4-FFF2-40B4-BE49-F238E27FC236}">
                <a16:creationId xmlns:a16="http://schemas.microsoft.com/office/drawing/2014/main" id="{ED822A62-3899-F5E5-A715-EA82AD175BF9}"/>
              </a:ext>
            </a:extLst>
          </p:cNvPr>
          <p:cNvSpPr txBox="1"/>
          <p:nvPr/>
        </p:nvSpPr>
        <p:spPr>
          <a:xfrm>
            <a:off x="286327" y="715803"/>
            <a:ext cx="11286837" cy="3693319"/>
          </a:xfrm>
          <a:prstGeom prst="rect">
            <a:avLst/>
          </a:prstGeom>
          <a:noFill/>
        </p:spPr>
        <p:txBody>
          <a:bodyPr wrap="square">
            <a:spAutoFit/>
          </a:bodyPr>
          <a:lstStyle/>
          <a:p>
            <a:r>
              <a:rPr lang="sk-SK" sz="1800" kern="100" dirty="0">
                <a:effectLst/>
                <a:latin typeface="Aptos" panose="020B0004020202020204" pitchFamily="34" charset="0"/>
                <a:ea typeface="Aptos" panose="020B0004020202020204" pitchFamily="34" charset="0"/>
                <a:cs typeface="Courier New" panose="02070309020205020404" pitchFamily="49" charset="0"/>
              </a:rPr>
              <a:t>Použite funkciu __</a:t>
            </a:r>
            <a:r>
              <a:rPr lang="sk-SK" sz="1800" kern="100" dirty="0" err="1">
                <a:effectLst/>
                <a:latin typeface="Aptos" panose="020B0004020202020204" pitchFamily="34" charset="0"/>
                <a:ea typeface="Aptos" panose="020B0004020202020204" pitchFamily="34" charset="0"/>
                <a:cs typeface="Courier New" panose="02070309020205020404" pitchFamily="49" charset="0"/>
              </a:rPr>
              <a:t>init</a:t>
            </a:r>
            <a:r>
              <a:rPr lang="sk-SK" sz="1800" kern="100" dirty="0">
                <a:effectLst/>
                <a:latin typeface="Aptos" panose="020B0004020202020204" pitchFamily="34" charset="0"/>
                <a:ea typeface="Aptos" panose="020B0004020202020204" pitchFamily="34" charset="0"/>
                <a:cs typeface="Courier New" panose="02070309020205020404" pitchFamily="49" charset="0"/>
              </a:rPr>
              <a:t>__() na priradenie hodnôt vlastnostiam objektu alebo iné operácie, ktoré je potrebné vykonať pri vytváraní objektu:</a:t>
            </a:r>
            <a:endParaRPr lang="sk-SK" sz="1800" kern="100" dirty="0">
              <a:effectLst/>
              <a:latin typeface="Aptos" panose="020B0004020202020204" pitchFamily="34" charset="0"/>
              <a:ea typeface="Aptos" panose="020B0004020202020204" pitchFamily="34" charset="0"/>
              <a:cs typeface="Times New Roman" panose="02020603050405020304" pitchFamily="18" charset="0"/>
            </a:endParaRPr>
          </a:p>
          <a:p>
            <a:r>
              <a:rPr lang="sk-SK" sz="1800" kern="100" dirty="0" err="1">
                <a:solidFill>
                  <a:srgbClr val="0000CD"/>
                </a:solidFill>
                <a:effectLst/>
                <a:latin typeface="Courier New" panose="02070309020205020404" pitchFamily="49" charset="0"/>
                <a:ea typeface="Aptos" panose="020B0004020202020204" pitchFamily="34" charset="0"/>
                <a:cs typeface="Times New Roman" panose="02020603050405020304" pitchFamily="18" charset="0"/>
              </a:rPr>
              <a:t>class</a:t>
            </a:r>
            <a:r>
              <a:rPr lang="sk-SK" sz="1800" kern="100" dirty="0">
                <a:solidFill>
                  <a:srgbClr val="000000"/>
                </a:solidFill>
                <a:effectLst/>
                <a:latin typeface="Courier New" panose="02070309020205020404" pitchFamily="49" charset="0"/>
                <a:ea typeface="Aptos" panose="020B0004020202020204" pitchFamily="34" charset="0"/>
                <a:cs typeface="Times New Roman" panose="02020603050405020304" pitchFamily="18" charset="0"/>
              </a:rPr>
              <a:t> Person:</a:t>
            </a:r>
            <a:br>
              <a:rPr lang="sk-SK" sz="1800" kern="100" dirty="0">
                <a:solidFill>
                  <a:srgbClr val="000000"/>
                </a:solidFill>
                <a:effectLst/>
                <a:latin typeface="Courier New" panose="02070309020205020404" pitchFamily="49" charset="0"/>
                <a:ea typeface="Aptos" panose="020B0004020202020204" pitchFamily="34" charset="0"/>
                <a:cs typeface="Times New Roman" panose="02020603050405020304" pitchFamily="18" charset="0"/>
              </a:rPr>
            </a:br>
            <a:r>
              <a:rPr lang="sk-SK" sz="1800" kern="100" dirty="0">
                <a:solidFill>
                  <a:srgbClr val="000000"/>
                </a:solidFill>
                <a:effectLst/>
                <a:latin typeface="Courier New" panose="02070309020205020404" pitchFamily="49" charset="0"/>
                <a:ea typeface="Aptos" panose="020B0004020202020204" pitchFamily="34" charset="0"/>
                <a:cs typeface="Times New Roman" panose="02020603050405020304" pitchFamily="18" charset="0"/>
              </a:rPr>
              <a:t>  </a:t>
            </a:r>
            <a:r>
              <a:rPr lang="sk-SK" sz="1800" kern="100" dirty="0" err="1">
                <a:solidFill>
                  <a:srgbClr val="0000CD"/>
                </a:solidFill>
                <a:effectLst/>
                <a:latin typeface="Courier New" panose="02070309020205020404" pitchFamily="49" charset="0"/>
                <a:ea typeface="Aptos" panose="020B0004020202020204" pitchFamily="34" charset="0"/>
                <a:cs typeface="Times New Roman" panose="02020603050405020304" pitchFamily="18" charset="0"/>
              </a:rPr>
              <a:t>def</a:t>
            </a:r>
            <a:r>
              <a:rPr lang="sk-SK" sz="1800" kern="100" dirty="0">
                <a:solidFill>
                  <a:srgbClr val="000000"/>
                </a:solidFill>
                <a:effectLst/>
                <a:latin typeface="Courier New" panose="02070309020205020404" pitchFamily="49" charset="0"/>
                <a:ea typeface="Aptos" panose="020B0004020202020204" pitchFamily="34" charset="0"/>
                <a:cs typeface="Times New Roman" panose="02020603050405020304" pitchFamily="18" charset="0"/>
              </a:rPr>
              <a:t> __</a:t>
            </a:r>
            <a:r>
              <a:rPr lang="sk-SK" sz="1800" kern="100" dirty="0" err="1">
                <a:solidFill>
                  <a:srgbClr val="000000"/>
                </a:solidFill>
                <a:effectLst/>
                <a:latin typeface="Courier New" panose="02070309020205020404" pitchFamily="49" charset="0"/>
                <a:ea typeface="Aptos" panose="020B0004020202020204" pitchFamily="34" charset="0"/>
                <a:cs typeface="Times New Roman" panose="02020603050405020304" pitchFamily="18" charset="0"/>
              </a:rPr>
              <a:t>init</a:t>
            </a:r>
            <a:r>
              <a:rPr lang="sk-SK" sz="1800" kern="100" dirty="0">
                <a:solidFill>
                  <a:srgbClr val="000000"/>
                </a:solidFill>
                <a:effectLst/>
                <a:latin typeface="Courier New" panose="02070309020205020404" pitchFamily="49" charset="0"/>
                <a:ea typeface="Aptos" panose="020B0004020202020204" pitchFamily="34" charset="0"/>
                <a:cs typeface="Times New Roman" panose="02020603050405020304" pitchFamily="18" charset="0"/>
              </a:rPr>
              <a:t>__(</a:t>
            </a:r>
            <a:r>
              <a:rPr lang="sk-SK" sz="1800" kern="100" dirty="0" err="1">
                <a:solidFill>
                  <a:srgbClr val="000000"/>
                </a:solidFill>
                <a:effectLst/>
                <a:latin typeface="Courier New" panose="02070309020205020404" pitchFamily="49" charset="0"/>
                <a:ea typeface="Aptos" panose="020B0004020202020204" pitchFamily="34" charset="0"/>
                <a:cs typeface="Times New Roman" panose="02020603050405020304" pitchFamily="18" charset="0"/>
              </a:rPr>
              <a:t>self</a:t>
            </a:r>
            <a:r>
              <a:rPr lang="sk-SK" sz="1800" kern="100" dirty="0">
                <a:solidFill>
                  <a:srgbClr val="000000"/>
                </a:solidFill>
                <a:effectLst/>
                <a:latin typeface="Courier New" panose="02070309020205020404" pitchFamily="49" charset="0"/>
                <a:ea typeface="Aptos" panose="020B0004020202020204" pitchFamily="34" charset="0"/>
                <a:cs typeface="Times New Roman" panose="02020603050405020304" pitchFamily="18" charset="0"/>
              </a:rPr>
              <a:t>, </a:t>
            </a:r>
            <a:r>
              <a:rPr lang="sk-SK" sz="1800" kern="100" dirty="0" err="1">
                <a:solidFill>
                  <a:srgbClr val="000000"/>
                </a:solidFill>
                <a:effectLst/>
                <a:latin typeface="Courier New" panose="02070309020205020404" pitchFamily="49" charset="0"/>
                <a:ea typeface="Aptos" panose="020B0004020202020204" pitchFamily="34" charset="0"/>
                <a:cs typeface="Times New Roman" panose="02020603050405020304" pitchFamily="18" charset="0"/>
              </a:rPr>
              <a:t>name</a:t>
            </a:r>
            <a:r>
              <a:rPr lang="sk-SK" sz="1800" kern="100" dirty="0">
                <a:solidFill>
                  <a:srgbClr val="000000"/>
                </a:solidFill>
                <a:effectLst/>
                <a:latin typeface="Courier New" panose="02070309020205020404" pitchFamily="49" charset="0"/>
                <a:ea typeface="Aptos" panose="020B0004020202020204" pitchFamily="34" charset="0"/>
                <a:cs typeface="Times New Roman" panose="02020603050405020304" pitchFamily="18" charset="0"/>
              </a:rPr>
              <a:t>, </a:t>
            </a:r>
            <a:r>
              <a:rPr lang="sk-SK" sz="1800" kern="100" dirty="0" err="1">
                <a:solidFill>
                  <a:srgbClr val="000000"/>
                </a:solidFill>
                <a:effectLst/>
                <a:latin typeface="Courier New" panose="02070309020205020404" pitchFamily="49" charset="0"/>
                <a:ea typeface="Aptos" panose="020B0004020202020204" pitchFamily="34" charset="0"/>
                <a:cs typeface="Times New Roman" panose="02020603050405020304" pitchFamily="18" charset="0"/>
              </a:rPr>
              <a:t>age</a:t>
            </a:r>
            <a:r>
              <a:rPr lang="sk-SK" sz="1800" kern="100" dirty="0">
                <a:solidFill>
                  <a:srgbClr val="000000"/>
                </a:solidFill>
                <a:effectLst/>
                <a:latin typeface="Courier New" panose="02070309020205020404" pitchFamily="49" charset="0"/>
                <a:ea typeface="Aptos" panose="020B0004020202020204" pitchFamily="34" charset="0"/>
                <a:cs typeface="Times New Roman" panose="02020603050405020304" pitchFamily="18" charset="0"/>
              </a:rPr>
              <a:t>):</a:t>
            </a:r>
            <a:br>
              <a:rPr lang="sk-SK" sz="1800" kern="100" dirty="0">
                <a:solidFill>
                  <a:srgbClr val="000000"/>
                </a:solidFill>
                <a:effectLst/>
                <a:latin typeface="Courier New" panose="02070309020205020404" pitchFamily="49" charset="0"/>
                <a:ea typeface="Aptos" panose="020B0004020202020204" pitchFamily="34" charset="0"/>
                <a:cs typeface="Times New Roman" panose="02020603050405020304" pitchFamily="18" charset="0"/>
              </a:rPr>
            </a:br>
            <a:r>
              <a:rPr lang="sk-SK" sz="1800" kern="100" dirty="0">
                <a:solidFill>
                  <a:srgbClr val="000000"/>
                </a:solidFill>
                <a:effectLst/>
                <a:latin typeface="Courier New" panose="02070309020205020404" pitchFamily="49" charset="0"/>
                <a:ea typeface="Aptos" panose="020B0004020202020204" pitchFamily="34" charset="0"/>
                <a:cs typeface="Times New Roman" panose="02020603050405020304" pitchFamily="18" charset="0"/>
              </a:rPr>
              <a:t>    self.name = </a:t>
            </a:r>
            <a:r>
              <a:rPr lang="sk-SK" sz="1800" kern="100" dirty="0" err="1">
                <a:solidFill>
                  <a:srgbClr val="000000"/>
                </a:solidFill>
                <a:effectLst/>
                <a:latin typeface="Courier New" panose="02070309020205020404" pitchFamily="49" charset="0"/>
                <a:ea typeface="Aptos" panose="020B0004020202020204" pitchFamily="34" charset="0"/>
                <a:cs typeface="Times New Roman" panose="02020603050405020304" pitchFamily="18" charset="0"/>
              </a:rPr>
              <a:t>name</a:t>
            </a:r>
            <a:br>
              <a:rPr lang="sk-SK" sz="1800" kern="100" dirty="0">
                <a:solidFill>
                  <a:srgbClr val="000000"/>
                </a:solidFill>
                <a:effectLst/>
                <a:latin typeface="Courier New" panose="02070309020205020404" pitchFamily="49" charset="0"/>
                <a:ea typeface="Aptos" panose="020B0004020202020204" pitchFamily="34" charset="0"/>
                <a:cs typeface="Times New Roman" panose="02020603050405020304" pitchFamily="18" charset="0"/>
              </a:rPr>
            </a:br>
            <a:r>
              <a:rPr lang="sk-SK" sz="1800" kern="100" dirty="0">
                <a:solidFill>
                  <a:srgbClr val="000000"/>
                </a:solidFill>
                <a:effectLst/>
                <a:latin typeface="Courier New" panose="02070309020205020404" pitchFamily="49" charset="0"/>
                <a:ea typeface="Aptos" panose="020B0004020202020204" pitchFamily="34" charset="0"/>
                <a:cs typeface="Times New Roman" panose="02020603050405020304" pitchFamily="18" charset="0"/>
              </a:rPr>
              <a:t>    </a:t>
            </a:r>
            <a:r>
              <a:rPr lang="sk-SK" sz="1800" kern="100" dirty="0" err="1">
                <a:solidFill>
                  <a:srgbClr val="000000"/>
                </a:solidFill>
                <a:effectLst/>
                <a:latin typeface="Courier New" panose="02070309020205020404" pitchFamily="49" charset="0"/>
                <a:ea typeface="Aptos" panose="020B0004020202020204" pitchFamily="34" charset="0"/>
                <a:cs typeface="Times New Roman" panose="02020603050405020304" pitchFamily="18" charset="0"/>
              </a:rPr>
              <a:t>self.age</a:t>
            </a:r>
            <a:r>
              <a:rPr lang="sk-SK" sz="1800" kern="100" dirty="0">
                <a:solidFill>
                  <a:srgbClr val="000000"/>
                </a:solidFill>
                <a:effectLst/>
                <a:latin typeface="Courier New" panose="02070309020205020404" pitchFamily="49" charset="0"/>
                <a:ea typeface="Aptos" panose="020B0004020202020204" pitchFamily="34" charset="0"/>
                <a:cs typeface="Times New Roman" panose="02020603050405020304" pitchFamily="18" charset="0"/>
              </a:rPr>
              <a:t> = </a:t>
            </a:r>
            <a:r>
              <a:rPr lang="sk-SK" sz="1800" kern="100" dirty="0" err="1">
                <a:solidFill>
                  <a:srgbClr val="000000"/>
                </a:solidFill>
                <a:effectLst/>
                <a:latin typeface="Courier New" panose="02070309020205020404" pitchFamily="49" charset="0"/>
                <a:ea typeface="Aptos" panose="020B0004020202020204" pitchFamily="34" charset="0"/>
                <a:cs typeface="Times New Roman" panose="02020603050405020304" pitchFamily="18" charset="0"/>
              </a:rPr>
              <a:t>age</a:t>
            </a:r>
            <a:br>
              <a:rPr lang="sk-SK" sz="1800" kern="100" dirty="0">
                <a:solidFill>
                  <a:srgbClr val="000000"/>
                </a:solidFill>
                <a:effectLst/>
                <a:latin typeface="Courier New" panose="02070309020205020404" pitchFamily="49" charset="0"/>
                <a:ea typeface="Aptos" panose="020B0004020202020204" pitchFamily="34" charset="0"/>
                <a:cs typeface="Times New Roman" panose="02020603050405020304" pitchFamily="18" charset="0"/>
              </a:rPr>
            </a:br>
            <a:br>
              <a:rPr lang="sk-SK" sz="1800" kern="100" dirty="0">
                <a:solidFill>
                  <a:srgbClr val="000000"/>
                </a:solidFill>
                <a:effectLst/>
                <a:latin typeface="Courier New" panose="02070309020205020404" pitchFamily="49" charset="0"/>
                <a:ea typeface="Aptos" panose="020B0004020202020204" pitchFamily="34" charset="0"/>
                <a:cs typeface="Times New Roman" panose="02020603050405020304" pitchFamily="18" charset="0"/>
              </a:rPr>
            </a:br>
            <a:r>
              <a:rPr lang="sk-SK" sz="1800" kern="100" dirty="0">
                <a:solidFill>
                  <a:srgbClr val="000000"/>
                </a:solidFill>
                <a:effectLst/>
                <a:latin typeface="Courier New" panose="02070309020205020404" pitchFamily="49" charset="0"/>
                <a:ea typeface="Aptos" panose="020B0004020202020204" pitchFamily="34" charset="0"/>
                <a:cs typeface="Times New Roman" panose="02020603050405020304" pitchFamily="18" charset="0"/>
              </a:rPr>
              <a:t>p1 = Person(</a:t>
            </a:r>
            <a:r>
              <a:rPr lang="sk-SK" sz="1800" kern="100" dirty="0">
                <a:solidFill>
                  <a:srgbClr val="A52A2A"/>
                </a:solidFill>
                <a:effectLst/>
                <a:latin typeface="Courier New" panose="02070309020205020404" pitchFamily="49" charset="0"/>
                <a:ea typeface="Aptos" panose="020B0004020202020204" pitchFamily="34" charset="0"/>
                <a:cs typeface="Times New Roman" panose="02020603050405020304" pitchFamily="18" charset="0"/>
              </a:rPr>
              <a:t>"John"</a:t>
            </a:r>
            <a:r>
              <a:rPr lang="sk-SK" sz="1800" kern="100" dirty="0">
                <a:solidFill>
                  <a:srgbClr val="000000"/>
                </a:solidFill>
                <a:effectLst/>
                <a:latin typeface="Courier New" panose="02070309020205020404" pitchFamily="49" charset="0"/>
                <a:ea typeface="Aptos" panose="020B0004020202020204" pitchFamily="34" charset="0"/>
                <a:cs typeface="Times New Roman" panose="02020603050405020304" pitchFamily="18" charset="0"/>
              </a:rPr>
              <a:t>, </a:t>
            </a:r>
            <a:r>
              <a:rPr lang="sk-SK" sz="1800" kern="100" dirty="0">
                <a:solidFill>
                  <a:srgbClr val="FF0000"/>
                </a:solidFill>
                <a:effectLst/>
                <a:latin typeface="Courier New" panose="02070309020205020404" pitchFamily="49" charset="0"/>
                <a:ea typeface="Aptos" panose="020B0004020202020204" pitchFamily="34" charset="0"/>
                <a:cs typeface="Times New Roman" panose="02020603050405020304" pitchFamily="18" charset="0"/>
              </a:rPr>
              <a:t>36</a:t>
            </a:r>
            <a:r>
              <a:rPr lang="sk-SK" sz="1800" kern="100" dirty="0">
                <a:solidFill>
                  <a:srgbClr val="000000"/>
                </a:solidFill>
                <a:effectLst/>
                <a:latin typeface="Courier New" panose="02070309020205020404" pitchFamily="49" charset="0"/>
                <a:ea typeface="Aptos" panose="020B0004020202020204" pitchFamily="34" charset="0"/>
                <a:cs typeface="Times New Roman" panose="02020603050405020304" pitchFamily="18" charset="0"/>
              </a:rPr>
              <a:t>)</a:t>
            </a:r>
            <a:br>
              <a:rPr lang="sk-SK" sz="1800" kern="100" dirty="0">
                <a:solidFill>
                  <a:srgbClr val="000000"/>
                </a:solidFill>
                <a:effectLst/>
                <a:latin typeface="Courier New" panose="02070309020205020404" pitchFamily="49" charset="0"/>
                <a:ea typeface="Aptos" panose="020B0004020202020204" pitchFamily="34" charset="0"/>
                <a:cs typeface="Times New Roman" panose="02020603050405020304" pitchFamily="18" charset="0"/>
              </a:rPr>
            </a:br>
            <a:br>
              <a:rPr lang="sk-SK" sz="1800" kern="100" dirty="0">
                <a:solidFill>
                  <a:srgbClr val="000000"/>
                </a:solidFill>
                <a:effectLst/>
                <a:latin typeface="Courier New" panose="02070309020205020404" pitchFamily="49" charset="0"/>
                <a:ea typeface="Aptos" panose="020B0004020202020204" pitchFamily="34" charset="0"/>
                <a:cs typeface="Times New Roman" panose="02020603050405020304" pitchFamily="18" charset="0"/>
              </a:rPr>
            </a:br>
            <a:r>
              <a:rPr lang="sk-SK" sz="1800" kern="100" dirty="0" err="1">
                <a:solidFill>
                  <a:srgbClr val="0000CD"/>
                </a:solidFill>
                <a:effectLst/>
                <a:latin typeface="Courier New" panose="02070309020205020404" pitchFamily="49" charset="0"/>
                <a:ea typeface="Aptos" panose="020B0004020202020204" pitchFamily="34" charset="0"/>
                <a:cs typeface="Times New Roman" panose="02020603050405020304" pitchFamily="18" charset="0"/>
              </a:rPr>
              <a:t>print</a:t>
            </a:r>
            <a:r>
              <a:rPr lang="sk-SK" sz="1800" kern="100" dirty="0">
                <a:solidFill>
                  <a:srgbClr val="000000"/>
                </a:solidFill>
                <a:effectLst/>
                <a:latin typeface="Courier New" panose="02070309020205020404" pitchFamily="49" charset="0"/>
                <a:ea typeface="Aptos" panose="020B0004020202020204" pitchFamily="34" charset="0"/>
                <a:cs typeface="Times New Roman" panose="02020603050405020304" pitchFamily="18" charset="0"/>
              </a:rPr>
              <a:t>(p1.name)</a:t>
            </a:r>
            <a:br>
              <a:rPr lang="sk-SK" sz="1800" kern="100" dirty="0">
                <a:solidFill>
                  <a:srgbClr val="000000"/>
                </a:solidFill>
                <a:effectLst/>
                <a:latin typeface="Courier New" panose="02070309020205020404" pitchFamily="49" charset="0"/>
                <a:ea typeface="Aptos" panose="020B0004020202020204" pitchFamily="34" charset="0"/>
                <a:cs typeface="Times New Roman" panose="02020603050405020304" pitchFamily="18" charset="0"/>
              </a:rPr>
            </a:br>
            <a:r>
              <a:rPr lang="sk-SK" sz="1800" kern="100" dirty="0" err="1">
                <a:solidFill>
                  <a:srgbClr val="0000CD"/>
                </a:solidFill>
                <a:effectLst/>
                <a:latin typeface="Courier New" panose="02070309020205020404" pitchFamily="49" charset="0"/>
                <a:ea typeface="Aptos" panose="020B0004020202020204" pitchFamily="34" charset="0"/>
                <a:cs typeface="Times New Roman" panose="02020603050405020304" pitchFamily="18" charset="0"/>
              </a:rPr>
              <a:t>print</a:t>
            </a:r>
            <a:r>
              <a:rPr lang="sk-SK" sz="1800" kern="100" dirty="0">
                <a:solidFill>
                  <a:srgbClr val="000000"/>
                </a:solidFill>
                <a:effectLst/>
                <a:latin typeface="Courier New" panose="02070309020205020404" pitchFamily="49" charset="0"/>
                <a:ea typeface="Aptos" panose="020B0004020202020204" pitchFamily="34" charset="0"/>
                <a:cs typeface="Times New Roman" panose="02020603050405020304" pitchFamily="18" charset="0"/>
              </a:rPr>
              <a:t>(p1.age)</a:t>
            </a:r>
            <a:endParaRPr lang="sk-SK" sz="1800" kern="100" dirty="0">
              <a:effectLst/>
              <a:latin typeface="Aptos" panose="020B0004020202020204" pitchFamily="34" charset="0"/>
              <a:ea typeface="Aptos" panose="020B0004020202020204" pitchFamily="34" charset="0"/>
              <a:cs typeface="Times New Roman" panose="02020603050405020304" pitchFamily="18" charset="0"/>
            </a:endParaRPr>
          </a:p>
          <a:p>
            <a:r>
              <a:rPr lang="sk-SK" sz="1800" kern="100" dirty="0">
                <a:solidFill>
                  <a:srgbClr val="000000"/>
                </a:solidFill>
                <a:effectLst/>
                <a:latin typeface="Courier New" panose="02070309020205020404" pitchFamily="49" charset="0"/>
                <a:ea typeface="Aptos" panose="020B0004020202020204" pitchFamily="34" charset="0"/>
                <a:cs typeface="Times New Roman" panose="02020603050405020304" pitchFamily="18" charset="0"/>
              </a:rPr>
              <a:t> </a:t>
            </a:r>
            <a:endParaRPr lang="sk-SK" sz="1800" kern="100" dirty="0">
              <a:effectLst/>
              <a:latin typeface="Aptos" panose="020B0004020202020204" pitchFamily="34" charset="0"/>
              <a:ea typeface="Aptos" panose="020B0004020202020204" pitchFamily="34" charset="0"/>
              <a:cs typeface="Times New Roman" panose="02020603050405020304" pitchFamily="18" charset="0"/>
            </a:endParaRPr>
          </a:p>
          <a:p>
            <a:r>
              <a:rPr lang="sk-SK" sz="1800" kern="100" dirty="0">
                <a:effectLst/>
                <a:latin typeface="Aptos" panose="020B0004020202020204" pitchFamily="34" charset="0"/>
                <a:ea typeface="Aptos" panose="020B0004020202020204" pitchFamily="34" charset="0"/>
                <a:cs typeface="Courier New" panose="02070309020205020404" pitchFamily="49" charset="0"/>
              </a:rPr>
              <a:t>Poznámka: Funkcia __</a:t>
            </a:r>
            <a:r>
              <a:rPr lang="sk-SK" sz="1800" kern="100" dirty="0" err="1">
                <a:effectLst/>
                <a:latin typeface="Aptos" panose="020B0004020202020204" pitchFamily="34" charset="0"/>
                <a:ea typeface="Aptos" panose="020B0004020202020204" pitchFamily="34" charset="0"/>
                <a:cs typeface="Courier New" panose="02070309020205020404" pitchFamily="49" charset="0"/>
              </a:rPr>
              <a:t>init</a:t>
            </a:r>
            <a:r>
              <a:rPr lang="sk-SK" sz="1800" kern="100" dirty="0">
                <a:effectLst/>
                <a:latin typeface="Aptos" panose="020B0004020202020204" pitchFamily="34" charset="0"/>
                <a:ea typeface="Aptos" panose="020B0004020202020204" pitchFamily="34" charset="0"/>
                <a:cs typeface="Courier New" panose="02070309020205020404" pitchFamily="49" charset="0"/>
              </a:rPr>
              <a:t>__() sa volá automaticky vždy, keď sa trieda použije na vytvorenie nového objektu.</a:t>
            </a:r>
            <a:endParaRPr lang="sk-SK" sz="1800" kern="100" dirty="0">
              <a:effectLst/>
              <a:latin typeface="Aptos" panose="020B0004020202020204" pitchFamily="34" charset="0"/>
              <a:ea typeface="Aptos" panose="020B0004020202020204" pitchFamily="34" charset="0"/>
              <a:cs typeface="Times New Roman" panose="02020603050405020304" pitchFamily="18" charset="0"/>
            </a:endParaRPr>
          </a:p>
        </p:txBody>
      </p:sp>
      <p:sp>
        <p:nvSpPr>
          <p:cNvPr id="7" name="BlokTextu 6">
            <a:extLst>
              <a:ext uri="{FF2B5EF4-FFF2-40B4-BE49-F238E27FC236}">
                <a16:creationId xmlns:a16="http://schemas.microsoft.com/office/drawing/2014/main" id="{515093CD-2CA8-0565-2694-9828D35B66BA}"/>
              </a:ext>
            </a:extLst>
          </p:cNvPr>
          <p:cNvSpPr txBox="1"/>
          <p:nvPr/>
        </p:nvSpPr>
        <p:spPr>
          <a:xfrm>
            <a:off x="341745" y="4991013"/>
            <a:ext cx="11508509" cy="1323439"/>
          </a:xfrm>
          <a:prstGeom prst="rect">
            <a:avLst/>
          </a:prstGeom>
          <a:noFill/>
        </p:spPr>
        <p:txBody>
          <a:bodyPr wrap="square">
            <a:spAutoFit/>
          </a:bodyPr>
          <a:lstStyle/>
          <a:p>
            <a:r>
              <a:rPr lang="sk-SK" sz="2000" b="1" kern="100" dirty="0">
                <a:effectLst/>
                <a:latin typeface="Aptos" panose="020B0004020202020204" pitchFamily="34" charset="0"/>
                <a:ea typeface="Aptos" panose="020B0004020202020204" pitchFamily="34" charset="0"/>
                <a:cs typeface="Times New Roman" panose="02020603050405020304" pitchFamily="18" charset="0"/>
              </a:rPr>
              <a:t>Metódy objektu</a:t>
            </a:r>
            <a:endParaRPr lang="sk-SK" sz="1800" kern="100" dirty="0">
              <a:effectLst/>
              <a:latin typeface="Aptos" panose="020B0004020202020204" pitchFamily="34" charset="0"/>
              <a:ea typeface="Aptos" panose="020B0004020202020204" pitchFamily="34" charset="0"/>
              <a:cs typeface="Times New Roman" panose="02020603050405020304" pitchFamily="18" charset="0"/>
            </a:endParaRPr>
          </a:p>
          <a:p>
            <a:r>
              <a:rPr lang="sk-SK" sz="2000" kern="100" dirty="0">
                <a:effectLst/>
                <a:latin typeface="Aptos" panose="020B0004020202020204" pitchFamily="34" charset="0"/>
                <a:ea typeface="Aptos" panose="020B0004020202020204" pitchFamily="34" charset="0"/>
                <a:cs typeface="Times New Roman" panose="02020603050405020304" pitchFamily="18" charset="0"/>
              </a:rPr>
              <a:t> </a:t>
            </a:r>
            <a:endParaRPr lang="sk-SK" sz="1800" kern="100" dirty="0">
              <a:effectLst/>
              <a:latin typeface="Aptos" panose="020B0004020202020204" pitchFamily="34" charset="0"/>
              <a:ea typeface="Aptos" panose="020B0004020202020204" pitchFamily="34" charset="0"/>
              <a:cs typeface="Times New Roman" panose="02020603050405020304" pitchFamily="18" charset="0"/>
            </a:endParaRPr>
          </a:p>
          <a:p>
            <a:r>
              <a:rPr lang="sk-SK" sz="2000" kern="100" dirty="0">
                <a:effectLst/>
                <a:latin typeface="Aptos" panose="020B0004020202020204" pitchFamily="34" charset="0"/>
                <a:ea typeface="Aptos" panose="020B0004020202020204" pitchFamily="34" charset="0"/>
                <a:cs typeface="Times New Roman" panose="02020603050405020304" pitchFamily="18" charset="0"/>
              </a:rPr>
              <a:t>Objekty môžu obsahovať aj metódy. Metódy v objektoch sú funkcie, ktoré patria objektu.</a:t>
            </a:r>
            <a:endParaRPr lang="sk-SK" sz="1800" kern="100" dirty="0">
              <a:effectLst/>
              <a:latin typeface="Aptos" panose="020B0004020202020204" pitchFamily="34" charset="0"/>
              <a:ea typeface="Aptos" panose="020B0004020202020204" pitchFamily="34" charset="0"/>
              <a:cs typeface="Times New Roman" panose="02020603050405020304" pitchFamily="18" charset="0"/>
            </a:endParaRPr>
          </a:p>
          <a:p>
            <a:r>
              <a:rPr lang="sk-SK" sz="2000" kern="100" dirty="0">
                <a:effectLst/>
                <a:latin typeface="Aptos" panose="020B0004020202020204" pitchFamily="34" charset="0"/>
                <a:ea typeface="Aptos" panose="020B0004020202020204" pitchFamily="34" charset="0"/>
                <a:cs typeface="Times New Roman" panose="02020603050405020304" pitchFamily="18" charset="0"/>
              </a:rPr>
              <a:t> </a:t>
            </a:r>
            <a:endParaRPr lang="sk-SK" sz="1800" kern="100" dirty="0">
              <a:effectLst/>
              <a:latin typeface="Aptos" panose="020B0004020202020204" pitchFamily="34" charset="0"/>
              <a:ea typeface="Aptos" panose="020B0004020202020204" pitchFamily="34" charset="0"/>
              <a:cs typeface="Times New Roman" panose="02020603050405020304" pitchFamily="18" charset="0"/>
            </a:endParaRPr>
          </a:p>
        </p:txBody>
      </p:sp>
      <p:sp>
        <p:nvSpPr>
          <p:cNvPr id="9" name="BlokTextu 8">
            <a:extLst>
              <a:ext uri="{FF2B5EF4-FFF2-40B4-BE49-F238E27FC236}">
                <a16:creationId xmlns:a16="http://schemas.microsoft.com/office/drawing/2014/main" id="{D6CB93B6-F5FF-2D5F-6658-2C13D5A4637A}"/>
              </a:ext>
            </a:extLst>
          </p:cNvPr>
          <p:cNvSpPr txBox="1"/>
          <p:nvPr/>
        </p:nvSpPr>
        <p:spPr>
          <a:xfrm>
            <a:off x="5213927" y="1297694"/>
            <a:ext cx="6691746" cy="2308324"/>
          </a:xfrm>
          <a:prstGeom prst="rect">
            <a:avLst/>
          </a:prstGeom>
          <a:noFill/>
        </p:spPr>
        <p:txBody>
          <a:bodyPr wrap="square">
            <a:spAutoFit/>
          </a:bodyPr>
          <a:lstStyle/>
          <a:p>
            <a:r>
              <a:rPr lang="sk-SK" sz="1800" i="1" kern="100" dirty="0">
                <a:effectLst/>
                <a:latin typeface="Aptos" panose="020B0004020202020204" pitchFamily="34" charset="0"/>
                <a:ea typeface="Aptos" panose="020B0004020202020204" pitchFamily="34" charset="0"/>
                <a:cs typeface="Times New Roman" panose="02020603050405020304" pitchFamily="18" charset="0"/>
              </a:rPr>
              <a:t>Privátne atribúty a metódy sú vhodné v prípadoch, že pracujeme s množstvom (odvodených) objektov a hrozí riziko, že by sme nechtiac mohli modifikovať atribúty niektorých objektov. Privátne premenné vytvoríme pripojením prinajmenšom dvoch </a:t>
            </a:r>
            <a:r>
              <a:rPr lang="sk-SK" sz="1800" i="1" kern="100" dirty="0" err="1">
                <a:effectLst/>
                <a:latin typeface="Aptos" panose="020B0004020202020204" pitchFamily="34" charset="0"/>
                <a:ea typeface="Aptos" panose="020B0004020202020204" pitchFamily="34" charset="0"/>
                <a:cs typeface="Times New Roman" panose="02020603050405020304" pitchFamily="18" charset="0"/>
              </a:rPr>
              <a:t>podčiarkovníkov</a:t>
            </a:r>
            <a:r>
              <a:rPr lang="sk-SK" sz="1800" i="1" kern="100" dirty="0">
                <a:effectLst/>
                <a:latin typeface="Aptos" panose="020B0004020202020204" pitchFamily="34" charset="0"/>
                <a:ea typeface="Aptos" panose="020B0004020202020204" pitchFamily="34" charset="0"/>
                <a:cs typeface="Times New Roman" panose="02020603050405020304" pitchFamily="18" charset="0"/>
              </a:rPr>
              <a:t> na začiatok a maximálne jedného na koniec identifikátora. </a:t>
            </a:r>
            <a:r>
              <a:rPr lang="sk-SK" sz="1800" i="1" kern="100" dirty="0" err="1">
                <a:effectLst/>
                <a:latin typeface="Aptos" panose="020B0004020202020204" pitchFamily="34" charset="0"/>
                <a:ea typeface="Aptos" panose="020B0004020202020204" pitchFamily="34" charset="0"/>
                <a:cs typeface="Times New Roman" panose="02020603050405020304" pitchFamily="18" charset="0"/>
              </a:rPr>
              <a:t>Python</a:t>
            </a:r>
            <a:r>
              <a:rPr lang="sk-SK" sz="1800" i="1" kern="100" dirty="0">
                <a:effectLst/>
                <a:latin typeface="Aptos" panose="020B0004020202020204" pitchFamily="34" charset="0"/>
                <a:ea typeface="Aptos" panose="020B0004020202020204" pitchFamily="34" charset="0"/>
                <a:cs typeface="Times New Roman" panose="02020603050405020304" pitchFamily="18" charset="0"/>
              </a:rPr>
              <a:t> potom vytvorí identifikátor privátnej premennej pripojením nami definovaného identifikátora za meno triedy začínajúce sa </a:t>
            </a:r>
            <a:r>
              <a:rPr lang="sk-SK" sz="1800" i="1" kern="100" dirty="0" err="1">
                <a:effectLst/>
                <a:latin typeface="Aptos" panose="020B0004020202020204" pitchFamily="34" charset="0"/>
                <a:ea typeface="Aptos" panose="020B0004020202020204" pitchFamily="34" charset="0"/>
                <a:cs typeface="Times New Roman" panose="02020603050405020304" pitchFamily="18" charset="0"/>
              </a:rPr>
              <a:t>podčiarkovníkom</a:t>
            </a:r>
            <a:r>
              <a:rPr lang="sk-SK" sz="1800" i="1" kern="100" dirty="0">
                <a:effectLst/>
                <a:latin typeface="Aptos" panose="020B0004020202020204" pitchFamily="34" charset="0"/>
                <a:ea typeface="Aptos" panose="020B0004020202020204" pitchFamily="34" charset="0"/>
                <a:cs typeface="Times New Roman" panose="02020603050405020304" pitchFamily="18" charset="0"/>
              </a:rPr>
              <a:t>.</a:t>
            </a:r>
            <a:endParaRPr lang="sk-SK" sz="1800" kern="100" dirty="0">
              <a:effectLst/>
              <a:latin typeface="Aptos" panose="020B0004020202020204" pitchFamily="34" charset="0"/>
              <a:ea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22603036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lokTextu 2">
            <a:extLst>
              <a:ext uri="{FF2B5EF4-FFF2-40B4-BE49-F238E27FC236}">
                <a16:creationId xmlns:a16="http://schemas.microsoft.com/office/drawing/2014/main" id="{5082141C-904A-37C7-95E9-73C68474C54D}"/>
              </a:ext>
            </a:extLst>
          </p:cNvPr>
          <p:cNvSpPr txBox="1"/>
          <p:nvPr/>
        </p:nvSpPr>
        <p:spPr>
          <a:xfrm>
            <a:off x="332509" y="445463"/>
            <a:ext cx="8940800" cy="3477875"/>
          </a:xfrm>
          <a:prstGeom prst="rect">
            <a:avLst/>
          </a:prstGeom>
          <a:noFill/>
        </p:spPr>
        <p:txBody>
          <a:bodyPr wrap="square">
            <a:spAutoFit/>
          </a:bodyPr>
          <a:lstStyle/>
          <a:p>
            <a:r>
              <a:rPr lang="sk-SK" sz="2000" kern="100" dirty="0">
                <a:effectLst/>
                <a:latin typeface="Aptos" panose="020B0004020202020204" pitchFamily="34" charset="0"/>
                <a:ea typeface="Aptos" panose="020B0004020202020204" pitchFamily="34" charset="0"/>
                <a:cs typeface="Times New Roman" panose="02020603050405020304" pitchFamily="18" charset="0"/>
              </a:rPr>
              <a:t>Vytvorme metódu v triede osoba:</a:t>
            </a:r>
            <a:endParaRPr lang="sk-SK" sz="1800" kern="100" dirty="0">
              <a:effectLst/>
              <a:latin typeface="Aptos" panose="020B0004020202020204" pitchFamily="34" charset="0"/>
              <a:ea typeface="Aptos" panose="020B0004020202020204" pitchFamily="34" charset="0"/>
              <a:cs typeface="Times New Roman" panose="02020603050405020304" pitchFamily="18" charset="0"/>
            </a:endParaRPr>
          </a:p>
          <a:p>
            <a:r>
              <a:rPr lang="sk-SK" sz="2000" kern="100" dirty="0">
                <a:effectLst/>
                <a:latin typeface="Aptos" panose="020B0004020202020204" pitchFamily="34" charset="0"/>
                <a:ea typeface="Aptos" panose="020B0004020202020204" pitchFamily="34" charset="0"/>
                <a:cs typeface="Times New Roman" panose="02020603050405020304" pitchFamily="18" charset="0"/>
              </a:rPr>
              <a:t> </a:t>
            </a:r>
            <a:endParaRPr lang="sk-SK" sz="1800" kern="100" dirty="0">
              <a:effectLst/>
              <a:latin typeface="Aptos" panose="020B0004020202020204" pitchFamily="34" charset="0"/>
              <a:ea typeface="Aptos" panose="020B0004020202020204" pitchFamily="34" charset="0"/>
              <a:cs typeface="Times New Roman" panose="02020603050405020304" pitchFamily="18" charset="0"/>
            </a:endParaRPr>
          </a:p>
          <a:p>
            <a:r>
              <a:rPr lang="sk-SK" sz="1800" kern="100" dirty="0" err="1">
                <a:solidFill>
                  <a:srgbClr val="0000CD"/>
                </a:solidFill>
                <a:effectLst/>
                <a:latin typeface="Courier New" panose="02070309020205020404" pitchFamily="49" charset="0"/>
                <a:ea typeface="Aptos" panose="020B0004020202020204" pitchFamily="34" charset="0"/>
                <a:cs typeface="Times New Roman" panose="02020603050405020304" pitchFamily="18" charset="0"/>
              </a:rPr>
              <a:t>class</a:t>
            </a:r>
            <a:r>
              <a:rPr lang="sk-SK" sz="1800" kern="100" dirty="0">
                <a:solidFill>
                  <a:srgbClr val="000000"/>
                </a:solidFill>
                <a:effectLst/>
                <a:latin typeface="Courier New" panose="02070309020205020404" pitchFamily="49" charset="0"/>
                <a:ea typeface="Aptos" panose="020B0004020202020204" pitchFamily="34" charset="0"/>
                <a:cs typeface="Times New Roman" panose="02020603050405020304" pitchFamily="18" charset="0"/>
              </a:rPr>
              <a:t> osoba:</a:t>
            </a:r>
            <a:br>
              <a:rPr lang="sk-SK" sz="1800" kern="100" dirty="0">
                <a:solidFill>
                  <a:srgbClr val="000000"/>
                </a:solidFill>
                <a:effectLst/>
                <a:latin typeface="Courier New" panose="02070309020205020404" pitchFamily="49" charset="0"/>
                <a:ea typeface="Aptos" panose="020B0004020202020204" pitchFamily="34" charset="0"/>
                <a:cs typeface="Times New Roman" panose="02020603050405020304" pitchFamily="18" charset="0"/>
              </a:rPr>
            </a:br>
            <a:r>
              <a:rPr lang="sk-SK" sz="1800" kern="100" dirty="0">
                <a:solidFill>
                  <a:srgbClr val="000000"/>
                </a:solidFill>
                <a:effectLst/>
                <a:latin typeface="Courier New" panose="02070309020205020404" pitchFamily="49" charset="0"/>
                <a:ea typeface="Aptos" panose="020B0004020202020204" pitchFamily="34" charset="0"/>
                <a:cs typeface="Times New Roman" panose="02020603050405020304" pitchFamily="18" charset="0"/>
              </a:rPr>
              <a:t>  </a:t>
            </a:r>
            <a:r>
              <a:rPr lang="sk-SK" sz="1800" kern="100" dirty="0" err="1">
                <a:solidFill>
                  <a:srgbClr val="0000CD"/>
                </a:solidFill>
                <a:effectLst/>
                <a:latin typeface="Courier New" panose="02070309020205020404" pitchFamily="49" charset="0"/>
                <a:ea typeface="Aptos" panose="020B0004020202020204" pitchFamily="34" charset="0"/>
                <a:cs typeface="Times New Roman" panose="02020603050405020304" pitchFamily="18" charset="0"/>
              </a:rPr>
              <a:t>def</a:t>
            </a:r>
            <a:r>
              <a:rPr lang="sk-SK" sz="1800" kern="100" dirty="0">
                <a:solidFill>
                  <a:srgbClr val="000000"/>
                </a:solidFill>
                <a:effectLst/>
                <a:latin typeface="Courier New" panose="02070309020205020404" pitchFamily="49" charset="0"/>
                <a:ea typeface="Aptos" panose="020B0004020202020204" pitchFamily="34" charset="0"/>
                <a:cs typeface="Times New Roman" panose="02020603050405020304" pitchFamily="18" charset="0"/>
              </a:rPr>
              <a:t> __</a:t>
            </a:r>
            <a:r>
              <a:rPr lang="sk-SK" sz="1800" kern="100" dirty="0" err="1">
                <a:solidFill>
                  <a:srgbClr val="000000"/>
                </a:solidFill>
                <a:effectLst/>
                <a:latin typeface="Courier New" panose="02070309020205020404" pitchFamily="49" charset="0"/>
                <a:ea typeface="Aptos" panose="020B0004020202020204" pitchFamily="34" charset="0"/>
                <a:cs typeface="Times New Roman" panose="02020603050405020304" pitchFamily="18" charset="0"/>
              </a:rPr>
              <a:t>init</a:t>
            </a:r>
            <a:r>
              <a:rPr lang="sk-SK" sz="1800" kern="100" dirty="0">
                <a:solidFill>
                  <a:srgbClr val="000000"/>
                </a:solidFill>
                <a:effectLst/>
                <a:latin typeface="Courier New" panose="02070309020205020404" pitchFamily="49" charset="0"/>
                <a:ea typeface="Aptos" panose="020B0004020202020204" pitchFamily="34" charset="0"/>
                <a:cs typeface="Times New Roman" panose="02020603050405020304" pitchFamily="18" charset="0"/>
              </a:rPr>
              <a:t>__(</a:t>
            </a:r>
            <a:r>
              <a:rPr lang="sk-SK" sz="1800" kern="100" dirty="0" err="1">
                <a:solidFill>
                  <a:srgbClr val="000000"/>
                </a:solidFill>
                <a:effectLst/>
                <a:latin typeface="Courier New" panose="02070309020205020404" pitchFamily="49" charset="0"/>
                <a:ea typeface="Aptos" panose="020B0004020202020204" pitchFamily="34" charset="0"/>
                <a:cs typeface="Times New Roman" panose="02020603050405020304" pitchFamily="18" charset="0"/>
              </a:rPr>
              <a:t>self</a:t>
            </a:r>
            <a:r>
              <a:rPr lang="sk-SK" sz="1800" kern="100" dirty="0">
                <a:solidFill>
                  <a:srgbClr val="000000"/>
                </a:solidFill>
                <a:effectLst/>
                <a:latin typeface="Courier New" panose="02070309020205020404" pitchFamily="49" charset="0"/>
                <a:ea typeface="Aptos" panose="020B0004020202020204" pitchFamily="34" charset="0"/>
                <a:cs typeface="Times New Roman" panose="02020603050405020304" pitchFamily="18" charset="0"/>
              </a:rPr>
              <a:t>, </a:t>
            </a:r>
            <a:r>
              <a:rPr lang="sk-SK" sz="1800" kern="100" dirty="0" err="1">
                <a:solidFill>
                  <a:srgbClr val="000000"/>
                </a:solidFill>
                <a:effectLst/>
                <a:latin typeface="Courier New" panose="02070309020205020404" pitchFamily="49" charset="0"/>
                <a:ea typeface="Aptos" panose="020B0004020202020204" pitchFamily="34" charset="0"/>
                <a:cs typeface="Times New Roman" panose="02020603050405020304" pitchFamily="18" charset="0"/>
              </a:rPr>
              <a:t>name</a:t>
            </a:r>
            <a:r>
              <a:rPr lang="sk-SK" sz="1800" kern="100" dirty="0">
                <a:solidFill>
                  <a:srgbClr val="000000"/>
                </a:solidFill>
                <a:effectLst/>
                <a:latin typeface="Courier New" panose="02070309020205020404" pitchFamily="49" charset="0"/>
                <a:ea typeface="Aptos" panose="020B0004020202020204" pitchFamily="34" charset="0"/>
                <a:cs typeface="Times New Roman" panose="02020603050405020304" pitchFamily="18" charset="0"/>
              </a:rPr>
              <a:t>, </a:t>
            </a:r>
            <a:r>
              <a:rPr lang="sk-SK" sz="1800" kern="100" dirty="0" err="1">
                <a:solidFill>
                  <a:srgbClr val="000000"/>
                </a:solidFill>
                <a:effectLst/>
                <a:latin typeface="Courier New" panose="02070309020205020404" pitchFamily="49" charset="0"/>
                <a:ea typeface="Aptos" panose="020B0004020202020204" pitchFamily="34" charset="0"/>
                <a:cs typeface="Times New Roman" panose="02020603050405020304" pitchFamily="18" charset="0"/>
              </a:rPr>
              <a:t>age</a:t>
            </a:r>
            <a:r>
              <a:rPr lang="sk-SK" sz="1800" kern="100" dirty="0">
                <a:solidFill>
                  <a:srgbClr val="000000"/>
                </a:solidFill>
                <a:effectLst/>
                <a:latin typeface="Courier New" panose="02070309020205020404" pitchFamily="49" charset="0"/>
                <a:ea typeface="Aptos" panose="020B0004020202020204" pitchFamily="34" charset="0"/>
                <a:cs typeface="Times New Roman" panose="02020603050405020304" pitchFamily="18" charset="0"/>
              </a:rPr>
              <a:t>):</a:t>
            </a:r>
            <a:br>
              <a:rPr lang="sk-SK" sz="1800" kern="100" dirty="0">
                <a:solidFill>
                  <a:srgbClr val="000000"/>
                </a:solidFill>
                <a:effectLst/>
                <a:latin typeface="Courier New" panose="02070309020205020404" pitchFamily="49" charset="0"/>
                <a:ea typeface="Aptos" panose="020B0004020202020204" pitchFamily="34" charset="0"/>
                <a:cs typeface="Times New Roman" panose="02020603050405020304" pitchFamily="18" charset="0"/>
              </a:rPr>
            </a:br>
            <a:r>
              <a:rPr lang="sk-SK" sz="1800" kern="100" dirty="0">
                <a:solidFill>
                  <a:srgbClr val="000000"/>
                </a:solidFill>
                <a:effectLst/>
                <a:latin typeface="Courier New" panose="02070309020205020404" pitchFamily="49" charset="0"/>
                <a:ea typeface="Aptos" panose="020B0004020202020204" pitchFamily="34" charset="0"/>
                <a:cs typeface="Times New Roman" panose="02020603050405020304" pitchFamily="18" charset="0"/>
              </a:rPr>
              <a:t>    self.name = </a:t>
            </a:r>
            <a:r>
              <a:rPr lang="sk-SK" sz="1800" kern="100" dirty="0" err="1">
                <a:solidFill>
                  <a:srgbClr val="000000"/>
                </a:solidFill>
                <a:effectLst/>
                <a:latin typeface="Courier New" panose="02070309020205020404" pitchFamily="49" charset="0"/>
                <a:ea typeface="Aptos" panose="020B0004020202020204" pitchFamily="34" charset="0"/>
                <a:cs typeface="Times New Roman" panose="02020603050405020304" pitchFamily="18" charset="0"/>
              </a:rPr>
              <a:t>name</a:t>
            </a:r>
            <a:br>
              <a:rPr lang="sk-SK" sz="1800" kern="100" dirty="0">
                <a:solidFill>
                  <a:srgbClr val="000000"/>
                </a:solidFill>
                <a:effectLst/>
                <a:latin typeface="Courier New" panose="02070309020205020404" pitchFamily="49" charset="0"/>
                <a:ea typeface="Aptos" panose="020B0004020202020204" pitchFamily="34" charset="0"/>
                <a:cs typeface="Times New Roman" panose="02020603050405020304" pitchFamily="18" charset="0"/>
              </a:rPr>
            </a:br>
            <a:r>
              <a:rPr lang="sk-SK" sz="1800" kern="100" dirty="0">
                <a:solidFill>
                  <a:srgbClr val="000000"/>
                </a:solidFill>
                <a:effectLst/>
                <a:latin typeface="Courier New" panose="02070309020205020404" pitchFamily="49" charset="0"/>
                <a:ea typeface="Aptos" panose="020B0004020202020204" pitchFamily="34" charset="0"/>
                <a:cs typeface="Times New Roman" panose="02020603050405020304" pitchFamily="18" charset="0"/>
              </a:rPr>
              <a:t>    </a:t>
            </a:r>
            <a:r>
              <a:rPr lang="sk-SK" sz="1800" kern="100" dirty="0" err="1">
                <a:solidFill>
                  <a:srgbClr val="000000"/>
                </a:solidFill>
                <a:effectLst/>
                <a:latin typeface="Courier New" panose="02070309020205020404" pitchFamily="49" charset="0"/>
                <a:ea typeface="Aptos" panose="020B0004020202020204" pitchFamily="34" charset="0"/>
                <a:cs typeface="Times New Roman" panose="02020603050405020304" pitchFamily="18" charset="0"/>
              </a:rPr>
              <a:t>self.age</a:t>
            </a:r>
            <a:r>
              <a:rPr lang="sk-SK" sz="1800" kern="100" dirty="0">
                <a:solidFill>
                  <a:srgbClr val="000000"/>
                </a:solidFill>
                <a:effectLst/>
                <a:latin typeface="Courier New" panose="02070309020205020404" pitchFamily="49" charset="0"/>
                <a:ea typeface="Aptos" panose="020B0004020202020204" pitchFamily="34" charset="0"/>
                <a:cs typeface="Times New Roman" panose="02020603050405020304" pitchFamily="18" charset="0"/>
              </a:rPr>
              <a:t> = </a:t>
            </a:r>
            <a:r>
              <a:rPr lang="sk-SK" sz="1800" kern="100" dirty="0" err="1">
                <a:solidFill>
                  <a:srgbClr val="000000"/>
                </a:solidFill>
                <a:effectLst/>
                <a:latin typeface="Courier New" panose="02070309020205020404" pitchFamily="49" charset="0"/>
                <a:ea typeface="Aptos" panose="020B0004020202020204" pitchFamily="34" charset="0"/>
                <a:cs typeface="Times New Roman" panose="02020603050405020304" pitchFamily="18" charset="0"/>
              </a:rPr>
              <a:t>age</a:t>
            </a:r>
            <a:br>
              <a:rPr lang="sk-SK" sz="1800" kern="100" dirty="0">
                <a:solidFill>
                  <a:srgbClr val="000000"/>
                </a:solidFill>
                <a:effectLst/>
                <a:latin typeface="Courier New" panose="02070309020205020404" pitchFamily="49" charset="0"/>
                <a:ea typeface="Aptos" panose="020B0004020202020204" pitchFamily="34" charset="0"/>
                <a:cs typeface="Times New Roman" panose="02020603050405020304" pitchFamily="18" charset="0"/>
              </a:rPr>
            </a:br>
            <a:br>
              <a:rPr lang="sk-SK" sz="1800" kern="100" dirty="0">
                <a:solidFill>
                  <a:srgbClr val="000000"/>
                </a:solidFill>
                <a:effectLst/>
                <a:latin typeface="Courier New" panose="02070309020205020404" pitchFamily="49" charset="0"/>
                <a:ea typeface="Aptos" panose="020B0004020202020204" pitchFamily="34" charset="0"/>
                <a:cs typeface="Times New Roman" panose="02020603050405020304" pitchFamily="18" charset="0"/>
              </a:rPr>
            </a:br>
            <a:r>
              <a:rPr lang="sk-SK" sz="1800" kern="100" dirty="0">
                <a:solidFill>
                  <a:srgbClr val="000000"/>
                </a:solidFill>
                <a:effectLst/>
                <a:latin typeface="Courier New" panose="02070309020205020404" pitchFamily="49" charset="0"/>
                <a:ea typeface="Aptos" panose="020B0004020202020204" pitchFamily="34" charset="0"/>
                <a:cs typeface="Times New Roman" panose="02020603050405020304" pitchFamily="18" charset="0"/>
              </a:rPr>
              <a:t>  </a:t>
            </a:r>
            <a:r>
              <a:rPr lang="sk-SK" sz="1800" kern="100" dirty="0" err="1">
                <a:solidFill>
                  <a:srgbClr val="0000CD"/>
                </a:solidFill>
                <a:effectLst/>
                <a:latin typeface="Courier New" panose="02070309020205020404" pitchFamily="49" charset="0"/>
                <a:ea typeface="Aptos" panose="020B0004020202020204" pitchFamily="34" charset="0"/>
                <a:cs typeface="Times New Roman" panose="02020603050405020304" pitchFamily="18" charset="0"/>
              </a:rPr>
              <a:t>def</a:t>
            </a:r>
            <a:r>
              <a:rPr lang="sk-SK" sz="1800" kern="100" dirty="0">
                <a:solidFill>
                  <a:srgbClr val="000000"/>
                </a:solidFill>
                <a:effectLst/>
                <a:latin typeface="Courier New" panose="02070309020205020404" pitchFamily="49" charset="0"/>
                <a:ea typeface="Aptos" panose="020B0004020202020204" pitchFamily="34" charset="0"/>
                <a:cs typeface="Times New Roman" panose="02020603050405020304" pitchFamily="18" charset="0"/>
              </a:rPr>
              <a:t> </a:t>
            </a:r>
            <a:r>
              <a:rPr lang="sk-SK" sz="1800" kern="100" dirty="0" err="1">
                <a:solidFill>
                  <a:srgbClr val="000000"/>
                </a:solidFill>
                <a:effectLst/>
                <a:latin typeface="Courier New" panose="02070309020205020404" pitchFamily="49" charset="0"/>
                <a:ea typeface="Aptos" panose="020B0004020202020204" pitchFamily="34" charset="0"/>
                <a:cs typeface="Times New Roman" panose="02020603050405020304" pitchFamily="18" charset="0"/>
              </a:rPr>
              <a:t>mojafcia</a:t>
            </a:r>
            <a:r>
              <a:rPr lang="sk-SK" sz="1800" kern="100" dirty="0">
                <a:solidFill>
                  <a:srgbClr val="000000"/>
                </a:solidFill>
                <a:effectLst/>
                <a:latin typeface="Courier New" panose="02070309020205020404" pitchFamily="49" charset="0"/>
                <a:ea typeface="Aptos" panose="020B0004020202020204" pitchFamily="34" charset="0"/>
                <a:cs typeface="Times New Roman" panose="02020603050405020304" pitchFamily="18" charset="0"/>
              </a:rPr>
              <a:t>(</a:t>
            </a:r>
            <a:r>
              <a:rPr lang="sk-SK" sz="1800" kern="100" dirty="0" err="1">
                <a:solidFill>
                  <a:srgbClr val="000000"/>
                </a:solidFill>
                <a:effectLst/>
                <a:latin typeface="Courier New" panose="02070309020205020404" pitchFamily="49" charset="0"/>
                <a:ea typeface="Aptos" panose="020B0004020202020204" pitchFamily="34" charset="0"/>
                <a:cs typeface="Times New Roman" panose="02020603050405020304" pitchFamily="18" charset="0"/>
              </a:rPr>
              <a:t>self</a:t>
            </a:r>
            <a:r>
              <a:rPr lang="sk-SK" sz="1800" kern="100" dirty="0">
                <a:solidFill>
                  <a:srgbClr val="000000"/>
                </a:solidFill>
                <a:effectLst/>
                <a:latin typeface="Courier New" panose="02070309020205020404" pitchFamily="49" charset="0"/>
                <a:ea typeface="Aptos" panose="020B0004020202020204" pitchFamily="34" charset="0"/>
                <a:cs typeface="Times New Roman" panose="02020603050405020304" pitchFamily="18" charset="0"/>
              </a:rPr>
              <a:t>):</a:t>
            </a:r>
            <a:br>
              <a:rPr lang="sk-SK" sz="1800" kern="100" dirty="0">
                <a:solidFill>
                  <a:srgbClr val="000000"/>
                </a:solidFill>
                <a:effectLst/>
                <a:latin typeface="Courier New" panose="02070309020205020404" pitchFamily="49" charset="0"/>
                <a:ea typeface="Aptos" panose="020B0004020202020204" pitchFamily="34" charset="0"/>
                <a:cs typeface="Times New Roman" panose="02020603050405020304" pitchFamily="18" charset="0"/>
              </a:rPr>
            </a:br>
            <a:r>
              <a:rPr lang="sk-SK" sz="1800" kern="100" dirty="0">
                <a:solidFill>
                  <a:srgbClr val="000000"/>
                </a:solidFill>
                <a:effectLst/>
                <a:latin typeface="Courier New" panose="02070309020205020404" pitchFamily="49" charset="0"/>
                <a:ea typeface="Aptos" panose="020B0004020202020204" pitchFamily="34" charset="0"/>
                <a:cs typeface="Times New Roman" panose="02020603050405020304" pitchFamily="18" charset="0"/>
              </a:rPr>
              <a:t>    </a:t>
            </a:r>
            <a:r>
              <a:rPr lang="sk-SK" sz="1800" kern="100" dirty="0" err="1">
                <a:solidFill>
                  <a:srgbClr val="0000CD"/>
                </a:solidFill>
                <a:effectLst/>
                <a:latin typeface="Courier New" panose="02070309020205020404" pitchFamily="49" charset="0"/>
                <a:ea typeface="Aptos" panose="020B0004020202020204" pitchFamily="34" charset="0"/>
                <a:cs typeface="Times New Roman" panose="02020603050405020304" pitchFamily="18" charset="0"/>
              </a:rPr>
              <a:t>print</a:t>
            </a:r>
            <a:r>
              <a:rPr lang="sk-SK" sz="1800" kern="100" dirty="0">
                <a:solidFill>
                  <a:srgbClr val="000000"/>
                </a:solidFill>
                <a:effectLst/>
                <a:latin typeface="Courier New" panose="02070309020205020404" pitchFamily="49" charset="0"/>
                <a:ea typeface="Aptos" panose="020B0004020202020204" pitchFamily="34" charset="0"/>
                <a:cs typeface="Times New Roman" panose="02020603050405020304" pitchFamily="18" charset="0"/>
              </a:rPr>
              <a:t>(</a:t>
            </a:r>
            <a:r>
              <a:rPr lang="sk-SK" sz="1800" kern="100" dirty="0">
                <a:solidFill>
                  <a:srgbClr val="A52A2A"/>
                </a:solidFill>
                <a:effectLst/>
                <a:latin typeface="Courier New" panose="02070309020205020404" pitchFamily="49" charset="0"/>
                <a:ea typeface="Aptos" panose="020B0004020202020204" pitchFamily="34" charset="0"/>
                <a:cs typeface="Times New Roman" panose="02020603050405020304" pitchFamily="18" charset="0"/>
              </a:rPr>
              <a:t>"</a:t>
            </a:r>
            <a:r>
              <a:rPr lang="sk-SK" sz="1800" kern="100" dirty="0" err="1">
                <a:solidFill>
                  <a:srgbClr val="A52A2A"/>
                </a:solidFill>
                <a:effectLst/>
                <a:latin typeface="Courier New" panose="02070309020205020404" pitchFamily="49" charset="0"/>
                <a:ea typeface="Aptos" panose="020B0004020202020204" pitchFamily="34" charset="0"/>
                <a:cs typeface="Times New Roman" panose="02020603050405020304" pitchFamily="18" charset="0"/>
              </a:rPr>
              <a:t>Hello</a:t>
            </a:r>
            <a:r>
              <a:rPr lang="sk-SK" sz="1800" kern="100" dirty="0">
                <a:solidFill>
                  <a:srgbClr val="A52A2A"/>
                </a:solidFill>
                <a:effectLst/>
                <a:latin typeface="Courier New" panose="02070309020205020404" pitchFamily="49" charset="0"/>
                <a:ea typeface="Aptos" panose="020B0004020202020204" pitchFamily="34" charset="0"/>
                <a:cs typeface="Times New Roman" panose="02020603050405020304" pitchFamily="18" charset="0"/>
              </a:rPr>
              <a:t> my </a:t>
            </a:r>
            <a:r>
              <a:rPr lang="sk-SK" sz="1800" kern="100" dirty="0" err="1">
                <a:solidFill>
                  <a:srgbClr val="A52A2A"/>
                </a:solidFill>
                <a:effectLst/>
                <a:latin typeface="Courier New" panose="02070309020205020404" pitchFamily="49" charset="0"/>
                <a:ea typeface="Aptos" panose="020B0004020202020204" pitchFamily="34" charset="0"/>
                <a:cs typeface="Times New Roman" panose="02020603050405020304" pitchFamily="18" charset="0"/>
              </a:rPr>
              <a:t>name</a:t>
            </a:r>
            <a:r>
              <a:rPr lang="sk-SK" sz="1800" kern="100" dirty="0">
                <a:solidFill>
                  <a:srgbClr val="A52A2A"/>
                </a:solidFill>
                <a:effectLst/>
                <a:latin typeface="Courier New" panose="02070309020205020404" pitchFamily="49" charset="0"/>
                <a:ea typeface="Aptos" panose="020B0004020202020204" pitchFamily="34" charset="0"/>
                <a:cs typeface="Times New Roman" panose="02020603050405020304" pitchFamily="18" charset="0"/>
              </a:rPr>
              <a:t> </a:t>
            </a:r>
            <a:r>
              <a:rPr lang="sk-SK" sz="1800" kern="100" dirty="0" err="1">
                <a:solidFill>
                  <a:srgbClr val="A52A2A"/>
                </a:solidFill>
                <a:effectLst/>
                <a:latin typeface="Courier New" panose="02070309020205020404" pitchFamily="49" charset="0"/>
                <a:ea typeface="Aptos" panose="020B0004020202020204" pitchFamily="34" charset="0"/>
                <a:cs typeface="Times New Roman" panose="02020603050405020304" pitchFamily="18" charset="0"/>
              </a:rPr>
              <a:t>is</a:t>
            </a:r>
            <a:r>
              <a:rPr lang="sk-SK" sz="1800" kern="100" dirty="0">
                <a:solidFill>
                  <a:srgbClr val="A52A2A"/>
                </a:solidFill>
                <a:effectLst/>
                <a:latin typeface="Courier New" panose="02070309020205020404" pitchFamily="49" charset="0"/>
                <a:ea typeface="Aptos" panose="020B0004020202020204" pitchFamily="34" charset="0"/>
                <a:cs typeface="Times New Roman" panose="02020603050405020304" pitchFamily="18" charset="0"/>
              </a:rPr>
              <a:t> "</a:t>
            </a:r>
            <a:r>
              <a:rPr lang="sk-SK" sz="1800" kern="100" dirty="0">
                <a:solidFill>
                  <a:srgbClr val="000000"/>
                </a:solidFill>
                <a:effectLst/>
                <a:latin typeface="Courier New" panose="02070309020205020404" pitchFamily="49" charset="0"/>
                <a:ea typeface="Aptos" panose="020B0004020202020204" pitchFamily="34" charset="0"/>
                <a:cs typeface="Times New Roman" panose="02020603050405020304" pitchFamily="18" charset="0"/>
              </a:rPr>
              <a:t> + self.name)</a:t>
            </a:r>
            <a:br>
              <a:rPr lang="sk-SK" sz="1800" kern="100" dirty="0">
                <a:solidFill>
                  <a:srgbClr val="000000"/>
                </a:solidFill>
                <a:effectLst/>
                <a:latin typeface="Courier New" panose="02070309020205020404" pitchFamily="49" charset="0"/>
                <a:ea typeface="Aptos" panose="020B0004020202020204" pitchFamily="34" charset="0"/>
                <a:cs typeface="Times New Roman" panose="02020603050405020304" pitchFamily="18" charset="0"/>
              </a:rPr>
            </a:br>
            <a:br>
              <a:rPr lang="sk-SK" sz="1800" kern="100" dirty="0">
                <a:solidFill>
                  <a:srgbClr val="000000"/>
                </a:solidFill>
                <a:effectLst/>
                <a:latin typeface="Courier New" panose="02070309020205020404" pitchFamily="49" charset="0"/>
                <a:ea typeface="Aptos" panose="020B0004020202020204" pitchFamily="34" charset="0"/>
                <a:cs typeface="Times New Roman" panose="02020603050405020304" pitchFamily="18" charset="0"/>
              </a:rPr>
            </a:br>
            <a:r>
              <a:rPr lang="sk-SK" sz="1800" kern="100" dirty="0">
                <a:solidFill>
                  <a:srgbClr val="000000"/>
                </a:solidFill>
                <a:effectLst/>
                <a:latin typeface="Courier New" panose="02070309020205020404" pitchFamily="49" charset="0"/>
                <a:ea typeface="Aptos" panose="020B0004020202020204" pitchFamily="34" charset="0"/>
                <a:cs typeface="Times New Roman" panose="02020603050405020304" pitchFamily="18" charset="0"/>
              </a:rPr>
              <a:t>p1 = osoba(</a:t>
            </a:r>
            <a:r>
              <a:rPr lang="sk-SK" sz="1800" kern="100" dirty="0">
                <a:solidFill>
                  <a:srgbClr val="A52A2A"/>
                </a:solidFill>
                <a:effectLst/>
                <a:latin typeface="Courier New" panose="02070309020205020404" pitchFamily="49" charset="0"/>
                <a:ea typeface="Aptos" panose="020B0004020202020204" pitchFamily="34" charset="0"/>
                <a:cs typeface="Times New Roman" panose="02020603050405020304" pitchFamily="18" charset="0"/>
              </a:rPr>
              <a:t>"John"</a:t>
            </a:r>
            <a:r>
              <a:rPr lang="sk-SK" sz="1800" kern="100" dirty="0">
                <a:solidFill>
                  <a:srgbClr val="000000"/>
                </a:solidFill>
                <a:effectLst/>
                <a:latin typeface="Courier New" panose="02070309020205020404" pitchFamily="49" charset="0"/>
                <a:ea typeface="Aptos" panose="020B0004020202020204" pitchFamily="34" charset="0"/>
                <a:cs typeface="Times New Roman" panose="02020603050405020304" pitchFamily="18" charset="0"/>
              </a:rPr>
              <a:t>, </a:t>
            </a:r>
            <a:r>
              <a:rPr lang="sk-SK" sz="1800" kern="100" dirty="0">
                <a:solidFill>
                  <a:srgbClr val="FF0000"/>
                </a:solidFill>
                <a:effectLst/>
                <a:latin typeface="Courier New" panose="02070309020205020404" pitchFamily="49" charset="0"/>
                <a:ea typeface="Aptos" panose="020B0004020202020204" pitchFamily="34" charset="0"/>
                <a:cs typeface="Times New Roman" panose="02020603050405020304" pitchFamily="18" charset="0"/>
              </a:rPr>
              <a:t>36</a:t>
            </a:r>
            <a:r>
              <a:rPr lang="sk-SK" sz="1800" kern="100" dirty="0">
                <a:solidFill>
                  <a:srgbClr val="000000"/>
                </a:solidFill>
                <a:effectLst/>
                <a:latin typeface="Courier New" panose="02070309020205020404" pitchFamily="49" charset="0"/>
                <a:ea typeface="Aptos" panose="020B0004020202020204" pitchFamily="34" charset="0"/>
                <a:cs typeface="Times New Roman" panose="02020603050405020304" pitchFamily="18" charset="0"/>
              </a:rPr>
              <a:t>)</a:t>
            </a:r>
            <a:br>
              <a:rPr lang="sk-SK" sz="1800" kern="100" dirty="0">
                <a:solidFill>
                  <a:srgbClr val="000000"/>
                </a:solidFill>
                <a:effectLst/>
                <a:latin typeface="Courier New" panose="02070309020205020404" pitchFamily="49" charset="0"/>
                <a:ea typeface="Aptos" panose="020B0004020202020204" pitchFamily="34" charset="0"/>
                <a:cs typeface="Times New Roman" panose="02020603050405020304" pitchFamily="18" charset="0"/>
              </a:rPr>
            </a:br>
            <a:r>
              <a:rPr lang="sk-SK" sz="1800" kern="100" dirty="0">
                <a:solidFill>
                  <a:srgbClr val="000000"/>
                </a:solidFill>
                <a:effectLst/>
                <a:latin typeface="Courier New" panose="02070309020205020404" pitchFamily="49" charset="0"/>
                <a:ea typeface="Aptos" panose="020B0004020202020204" pitchFamily="34" charset="0"/>
                <a:cs typeface="Times New Roman" panose="02020603050405020304" pitchFamily="18" charset="0"/>
              </a:rPr>
              <a:t>p1.mojafcia()</a:t>
            </a:r>
            <a:endParaRPr lang="sk-SK" sz="1800" kern="100" dirty="0">
              <a:effectLst/>
              <a:latin typeface="Aptos" panose="020B0004020202020204" pitchFamily="34" charset="0"/>
              <a:ea typeface="Aptos" panose="020B0004020202020204" pitchFamily="34" charset="0"/>
              <a:cs typeface="Times New Roman" panose="02020603050405020304" pitchFamily="18" charset="0"/>
            </a:endParaRPr>
          </a:p>
        </p:txBody>
      </p:sp>
      <p:sp>
        <p:nvSpPr>
          <p:cNvPr id="5" name="BlokTextu 4">
            <a:extLst>
              <a:ext uri="{FF2B5EF4-FFF2-40B4-BE49-F238E27FC236}">
                <a16:creationId xmlns:a16="http://schemas.microsoft.com/office/drawing/2014/main" id="{7727F003-2148-1B48-336F-20A66987EB32}"/>
              </a:ext>
            </a:extLst>
          </p:cNvPr>
          <p:cNvSpPr txBox="1"/>
          <p:nvPr/>
        </p:nvSpPr>
        <p:spPr>
          <a:xfrm>
            <a:off x="332508" y="4142709"/>
            <a:ext cx="11259127" cy="646331"/>
          </a:xfrm>
          <a:prstGeom prst="rect">
            <a:avLst/>
          </a:prstGeom>
          <a:noFill/>
        </p:spPr>
        <p:txBody>
          <a:bodyPr wrap="square">
            <a:spAutoFit/>
          </a:bodyPr>
          <a:lstStyle/>
          <a:p>
            <a:r>
              <a:rPr lang="sk-SK" sz="1800" kern="100" dirty="0">
                <a:effectLst/>
                <a:latin typeface="Aptos" panose="020B0004020202020204" pitchFamily="34" charset="0"/>
                <a:ea typeface="Aptos" panose="020B0004020202020204" pitchFamily="34" charset="0"/>
                <a:cs typeface="Courier New" panose="02070309020205020404" pitchFamily="49" charset="0"/>
              </a:rPr>
              <a:t>Parameter </a:t>
            </a:r>
            <a:r>
              <a:rPr lang="sk-SK" sz="1800" kern="100" dirty="0" err="1">
                <a:effectLst/>
                <a:latin typeface="Aptos" panose="020B0004020202020204" pitchFamily="34" charset="0"/>
                <a:ea typeface="Aptos" panose="020B0004020202020204" pitchFamily="34" charset="0"/>
                <a:cs typeface="Courier New" panose="02070309020205020404" pitchFamily="49" charset="0"/>
              </a:rPr>
              <a:t>self</a:t>
            </a:r>
            <a:r>
              <a:rPr lang="sk-SK" sz="1800" kern="100" dirty="0">
                <a:effectLst/>
                <a:latin typeface="Aptos" panose="020B0004020202020204" pitchFamily="34" charset="0"/>
                <a:ea typeface="Aptos" panose="020B0004020202020204" pitchFamily="34" charset="0"/>
                <a:cs typeface="Courier New" panose="02070309020205020404" pitchFamily="49" charset="0"/>
              </a:rPr>
              <a:t> je odkaz na aktuálnu inštanciu triedy a používa sa na prístup k premenným, ktoré patria do triedy.</a:t>
            </a:r>
            <a:endParaRPr lang="sk-SK" sz="1600" kern="100" dirty="0">
              <a:effectLst/>
              <a:latin typeface="Aptos" panose="020B0004020202020204" pitchFamily="34" charset="0"/>
              <a:ea typeface="Aptos" panose="020B0004020202020204" pitchFamily="34" charset="0"/>
              <a:cs typeface="Times New Roman" panose="02020603050405020304" pitchFamily="18" charset="0"/>
            </a:endParaRPr>
          </a:p>
          <a:p>
            <a:r>
              <a:rPr lang="sk-SK" sz="1800" kern="100" dirty="0">
                <a:effectLst/>
                <a:latin typeface="Aptos" panose="020B0004020202020204" pitchFamily="34" charset="0"/>
                <a:ea typeface="Aptos" panose="020B0004020202020204" pitchFamily="34" charset="0"/>
                <a:cs typeface="Courier New" panose="02070309020205020404" pitchFamily="49" charset="0"/>
              </a:rPr>
              <a:t>Nemusí sa volať </a:t>
            </a:r>
            <a:r>
              <a:rPr lang="sk-SK" sz="1800" kern="100" dirty="0" err="1">
                <a:effectLst/>
                <a:latin typeface="Aptos" panose="020B0004020202020204" pitchFamily="34" charset="0"/>
                <a:ea typeface="Aptos" panose="020B0004020202020204" pitchFamily="34" charset="0"/>
                <a:cs typeface="Courier New" panose="02070309020205020404" pitchFamily="49" charset="0"/>
              </a:rPr>
              <a:t>self</a:t>
            </a:r>
            <a:r>
              <a:rPr lang="sk-SK" sz="1800" kern="100" dirty="0">
                <a:effectLst/>
                <a:latin typeface="Aptos" panose="020B0004020202020204" pitchFamily="34" charset="0"/>
                <a:ea typeface="Aptos" panose="020B0004020202020204" pitchFamily="34" charset="0"/>
                <a:cs typeface="Courier New" panose="02070309020205020404" pitchFamily="49" charset="0"/>
              </a:rPr>
              <a:t> , môžete ho nazvať akokoľvek, ale musí to byť prvý parameter akejkoľvek funkcie v triede:</a:t>
            </a:r>
            <a:endParaRPr lang="sk-SK" sz="1600" kern="100" dirty="0">
              <a:effectLst/>
              <a:latin typeface="Aptos" panose="020B0004020202020204" pitchFamily="34" charset="0"/>
              <a:ea typeface="Aptos" panose="020B0004020202020204" pitchFamily="34" charset="0"/>
              <a:cs typeface="Times New Roman" panose="02020603050405020304" pitchFamily="18" charset="0"/>
            </a:endParaRPr>
          </a:p>
        </p:txBody>
      </p:sp>
      <p:sp>
        <p:nvSpPr>
          <p:cNvPr id="7" name="BlokTextu 6">
            <a:extLst>
              <a:ext uri="{FF2B5EF4-FFF2-40B4-BE49-F238E27FC236}">
                <a16:creationId xmlns:a16="http://schemas.microsoft.com/office/drawing/2014/main" id="{C2D00B3D-A1A3-9CDC-6833-168C60D29329}"/>
              </a:ext>
            </a:extLst>
          </p:cNvPr>
          <p:cNvSpPr txBox="1"/>
          <p:nvPr/>
        </p:nvSpPr>
        <p:spPr>
          <a:xfrm>
            <a:off x="406399" y="4888338"/>
            <a:ext cx="10871201" cy="1692771"/>
          </a:xfrm>
          <a:prstGeom prst="rect">
            <a:avLst/>
          </a:prstGeom>
          <a:noFill/>
        </p:spPr>
        <p:txBody>
          <a:bodyPr wrap="square">
            <a:spAutoFit/>
          </a:bodyPr>
          <a:lstStyle/>
          <a:p>
            <a:r>
              <a:rPr lang="sk-SK" sz="1800" b="1" kern="100" dirty="0">
                <a:effectLst/>
                <a:latin typeface="Aptos" panose="020B0004020202020204" pitchFamily="34" charset="0"/>
                <a:ea typeface="Aptos" panose="020B0004020202020204" pitchFamily="34" charset="0"/>
                <a:cs typeface="Times New Roman" panose="02020603050405020304" pitchFamily="18" charset="0"/>
              </a:rPr>
              <a:t>Výraz </a:t>
            </a:r>
            <a:r>
              <a:rPr lang="sk-SK" sz="1800" b="1" kern="100" dirty="0" err="1">
                <a:effectLst/>
                <a:latin typeface="Aptos" panose="020B0004020202020204" pitchFamily="34" charset="0"/>
                <a:ea typeface="Aptos" panose="020B0004020202020204" pitchFamily="34" charset="0"/>
                <a:cs typeface="Times New Roman" panose="02020603050405020304" pitchFamily="18" charset="0"/>
              </a:rPr>
              <a:t>pass</a:t>
            </a:r>
            <a:endParaRPr lang="sk-SK" sz="1600" kern="100" dirty="0">
              <a:effectLst/>
              <a:latin typeface="Aptos" panose="020B0004020202020204" pitchFamily="34" charset="0"/>
              <a:ea typeface="Aptos" panose="020B0004020202020204" pitchFamily="34" charset="0"/>
              <a:cs typeface="Times New Roman" panose="02020603050405020304" pitchFamily="18" charset="0"/>
            </a:endParaRPr>
          </a:p>
          <a:p>
            <a:r>
              <a:rPr lang="sk-SK" sz="1800" kern="100" dirty="0">
                <a:effectLst/>
                <a:latin typeface="Aptos" panose="020B0004020202020204" pitchFamily="34" charset="0"/>
                <a:ea typeface="Aptos" panose="020B0004020202020204" pitchFamily="34" charset="0"/>
                <a:cs typeface="Times New Roman" panose="02020603050405020304" pitchFamily="18" charset="0"/>
              </a:rPr>
              <a:t> </a:t>
            </a:r>
            <a:endParaRPr lang="sk-SK" sz="1600" kern="100" dirty="0">
              <a:effectLst/>
              <a:latin typeface="Aptos" panose="020B0004020202020204" pitchFamily="34" charset="0"/>
              <a:ea typeface="Aptos" panose="020B0004020202020204" pitchFamily="34" charset="0"/>
              <a:cs typeface="Times New Roman" panose="02020603050405020304" pitchFamily="18" charset="0"/>
            </a:endParaRPr>
          </a:p>
          <a:p>
            <a:r>
              <a:rPr lang="sk-SK" sz="1800" kern="100" dirty="0">
                <a:effectLst/>
                <a:latin typeface="Aptos" panose="020B0004020202020204" pitchFamily="34" charset="0"/>
                <a:ea typeface="Aptos" panose="020B0004020202020204" pitchFamily="34" charset="0"/>
                <a:cs typeface="Times New Roman" panose="02020603050405020304" pitchFamily="18" charset="0"/>
              </a:rPr>
              <a:t>definície tried nemôžu byť prázdne, ale ak z nejakého dôvodu máte definíciu triedy bez obsahu, zadajte príkaz </a:t>
            </a:r>
            <a:r>
              <a:rPr lang="sk-SK" sz="1800" kern="100" dirty="0" err="1">
                <a:effectLst/>
                <a:latin typeface="Aptos" panose="020B0004020202020204" pitchFamily="34" charset="0"/>
                <a:ea typeface="Aptos" panose="020B0004020202020204" pitchFamily="34" charset="0"/>
                <a:cs typeface="Times New Roman" panose="02020603050405020304" pitchFamily="18" charset="0"/>
              </a:rPr>
              <a:t>pass</a:t>
            </a:r>
            <a:r>
              <a:rPr lang="sk-SK" sz="1800" kern="100" dirty="0">
                <a:effectLst/>
                <a:latin typeface="Aptos" panose="020B0004020202020204" pitchFamily="34" charset="0"/>
                <a:ea typeface="Aptos" panose="020B0004020202020204" pitchFamily="34" charset="0"/>
                <a:cs typeface="Times New Roman" panose="02020603050405020304" pitchFamily="18" charset="0"/>
              </a:rPr>
              <a:t>, aby ste sa vyhli chybe.</a:t>
            </a:r>
            <a:endParaRPr lang="sk-SK" sz="1600" kern="100" dirty="0">
              <a:effectLst/>
              <a:latin typeface="Aptos" panose="020B0004020202020204" pitchFamily="34" charset="0"/>
              <a:ea typeface="Aptos" panose="020B0004020202020204" pitchFamily="34" charset="0"/>
              <a:cs typeface="Times New Roman" panose="02020603050405020304" pitchFamily="18" charset="0"/>
            </a:endParaRPr>
          </a:p>
          <a:p>
            <a:r>
              <a:rPr lang="sk-SK" sz="1600" kern="100" dirty="0" err="1">
                <a:solidFill>
                  <a:srgbClr val="0000CD"/>
                </a:solidFill>
                <a:effectLst/>
                <a:latin typeface="Courier New" panose="02070309020205020404" pitchFamily="49" charset="0"/>
                <a:ea typeface="Aptos" panose="020B0004020202020204" pitchFamily="34" charset="0"/>
                <a:cs typeface="Times New Roman" panose="02020603050405020304" pitchFamily="18" charset="0"/>
              </a:rPr>
              <a:t>class</a:t>
            </a:r>
            <a:r>
              <a:rPr lang="sk-SK" sz="1600" kern="100" dirty="0">
                <a:solidFill>
                  <a:srgbClr val="000000"/>
                </a:solidFill>
                <a:effectLst/>
                <a:latin typeface="Courier New" panose="02070309020205020404" pitchFamily="49" charset="0"/>
                <a:ea typeface="Aptos" panose="020B0004020202020204" pitchFamily="34" charset="0"/>
                <a:cs typeface="Times New Roman" panose="02020603050405020304" pitchFamily="18" charset="0"/>
              </a:rPr>
              <a:t> osoba:</a:t>
            </a:r>
            <a:br>
              <a:rPr lang="sk-SK" sz="1600" kern="100" dirty="0">
                <a:solidFill>
                  <a:srgbClr val="000000"/>
                </a:solidFill>
                <a:effectLst/>
                <a:latin typeface="Courier New" panose="02070309020205020404" pitchFamily="49" charset="0"/>
                <a:ea typeface="Aptos" panose="020B0004020202020204" pitchFamily="34" charset="0"/>
                <a:cs typeface="Times New Roman" panose="02020603050405020304" pitchFamily="18" charset="0"/>
              </a:rPr>
            </a:br>
            <a:r>
              <a:rPr lang="sk-SK" sz="1600" kern="100" dirty="0">
                <a:solidFill>
                  <a:srgbClr val="000000"/>
                </a:solidFill>
                <a:effectLst/>
                <a:latin typeface="Courier New" panose="02070309020205020404" pitchFamily="49" charset="0"/>
                <a:ea typeface="Aptos" panose="020B0004020202020204" pitchFamily="34" charset="0"/>
                <a:cs typeface="Times New Roman" panose="02020603050405020304" pitchFamily="18" charset="0"/>
              </a:rPr>
              <a:t>  </a:t>
            </a:r>
            <a:r>
              <a:rPr lang="sk-SK" sz="1600" kern="100" dirty="0" err="1">
                <a:solidFill>
                  <a:srgbClr val="0000CD"/>
                </a:solidFill>
                <a:effectLst/>
                <a:latin typeface="Courier New" panose="02070309020205020404" pitchFamily="49" charset="0"/>
                <a:ea typeface="Aptos" panose="020B0004020202020204" pitchFamily="34" charset="0"/>
                <a:cs typeface="Times New Roman" panose="02020603050405020304" pitchFamily="18" charset="0"/>
              </a:rPr>
              <a:t>pass</a:t>
            </a:r>
            <a:endParaRPr lang="sk-SK" sz="1600" kern="100" dirty="0">
              <a:effectLst/>
              <a:latin typeface="Aptos" panose="020B0004020202020204" pitchFamily="34" charset="0"/>
              <a:ea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20193026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lokTextu 2">
            <a:extLst>
              <a:ext uri="{FF2B5EF4-FFF2-40B4-BE49-F238E27FC236}">
                <a16:creationId xmlns:a16="http://schemas.microsoft.com/office/drawing/2014/main" id="{E5F7BEEC-F932-291D-EADB-2756C5A0FFFB}"/>
              </a:ext>
            </a:extLst>
          </p:cNvPr>
          <p:cNvSpPr txBox="1"/>
          <p:nvPr/>
        </p:nvSpPr>
        <p:spPr>
          <a:xfrm>
            <a:off x="1145309" y="392607"/>
            <a:ext cx="1616364" cy="369332"/>
          </a:xfrm>
          <a:prstGeom prst="rect">
            <a:avLst/>
          </a:prstGeom>
          <a:noFill/>
        </p:spPr>
        <p:txBody>
          <a:bodyPr wrap="square">
            <a:spAutoFit/>
          </a:bodyPr>
          <a:lstStyle/>
          <a:p>
            <a:r>
              <a:rPr lang="sk-SK" sz="1800" b="1" kern="100" dirty="0">
                <a:effectLst/>
                <a:latin typeface="Aptos" panose="020B0004020202020204" pitchFamily="34" charset="0"/>
                <a:ea typeface="Aptos" panose="020B0004020202020204" pitchFamily="34" charset="0"/>
                <a:cs typeface="Times New Roman" panose="02020603050405020304" pitchFamily="18" charset="0"/>
              </a:rPr>
              <a:t>Dedičnosť </a:t>
            </a:r>
            <a:endParaRPr lang="sk-SK" sz="1200" kern="100" dirty="0">
              <a:effectLst/>
              <a:latin typeface="Aptos" panose="020B0004020202020204" pitchFamily="34" charset="0"/>
              <a:ea typeface="Aptos" panose="020B0004020202020204" pitchFamily="34" charset="0"/>
              <a:cs typeface="Times New Roman" panose="02020603050405020304" pitchFamily="18" charset="0"/>
            </a:endParaRPr>
          </a:p>
        </p:txBody>
      </p:sp>
      <p:sp>
        <p:nvSpPr>
          <p:cNvPr id="5" name="BlokTextu 4">
            <a:extLst>
              <a:ext uri="{FF2B5EF4-FFF2-40B4-BE49-F238E27FC236}">
                <a16:creationId xmlns:a16="http://schemas.microsoft.com/office/drawing/2014/main" id="{C4B4CF5C-8FA9-976E-0FE2-744811581455}"/>
              </a:ext>
            </a:extLst>
          </p:cNvPr>
          <p:cNvSpPr txBox="1"/>
          <p:nvPr/>
        </p:nvSpPr>
        <p:spPr>
          <a:xfrm>
            <a:off x="1145309" y="761939"/>
            <a:ext cx="2022764" cy="369332"/>
          </a:xfrm>
          <a:prstGeom prst="rect">
            <a:avLst/>
          </a:prstGeom>
          <a:noFill/>
        </p:spPr>
        <p:txBody>
          <a:bodyPr wrap="square">
            <a:spAutoFit/>
          </a:bodyPr>
          <a:lstStyle/>
          <a:p>
            <a:r>
              <a:rPr lang="sk-SK" sz="1800" b="1" dirty="0">
                <a:effectLst/>
                <a:latin typeface="Aptos" panose="020B0004020202020204" pitchFamily="34" charset="0"/>
                <a:ea typeface="Aptos" panose="020B0004020202020204" pitchFamily="34" charset="0"/>
                <a:cs typeface="Times New Roman" panose="02020603050405020304" pitchFamily="18" charset="0"/>
              </a:rPr>
              <a:t>Polymorfizmus </a:t>
            </a:r>
            <a:endParaRPr lang="sk-SK" dirty="0"/>
          </a:p>
        </p:txBody>
      </p:sp>
      <p:sp>
        <p:nvSpPr>
          <p:cNvPr id="7" name="BlokTextu 6">
            <a:extLst>
              <a:ext uri="{FF2B5EF4-FFF2-40B4-BE49-F238E27FC236}">
                <a16:creationId xmlns:a16="http://schemas.microsoft.com/office/drawing/2014/main" id="{3879C38F-1DE0-CC2D-E895-BD76274460FC}"/>
              </a:ext>
            </a:extLst>
          </p:cNvPr>
          <p:cNvSpPr txBox="1"/>
          <p:nvPr/>
        </p:nvSpPr>
        <p:spPr>
          <a:xfrm>
            <a:off x="1145309" y="1374791"/>
            <a:ext cx="6096000" cy="677108"/>
          </a:xfrm>
          <a:prstGeom prst="rect">
            <a:avLst/>
          </a:prstGeom>
          <a:noFill/>
        </p:spPr>
        <p:txBody>
          <a:bodyPr wrap="square">
            <a:spAutoFit/>
          </a:bodyPr>
          <a:lstStyle/>
          <a:p>
            <a:pPr lvl="0"/>
            <a:r>
              <a:rPr lang="sk-SK" sz="1800" kern="100" dirty="0">
                <a:effectLst/>
                <a:latin typeface="Aptos" panose="020B0004020202020204" pitchFamily="34" charset="0"/>
                <a:ea typeface="Aptos" panose="020B0004020202020204" pitchFamily="34" charset="0"/>
                <a:cs typeface="Times New Roman" panose="02020603050405020304" pitchFamily="18" charset="0"/>
              </a:rPr>
              <a:t>Najskôr vytvorme jednoduchú triedu na ovládanie LED. </a:t>
            </a:r>
            <a:endParaRPr lang="sk-SK" sz="1600" kern="100" dirty="0">
              <a:effectLst/>
              <a:latin typeface="Aptos" panose="020B0004020202020204" pitchFamily="34" charset="0"/>
              <a:ea typeface="Aptos" panose="020B0004020202020204" pitchFamily="34" charset="0"/>
              <a:cs typeface="Times New Roman" panose="02020603050405020304" pitchFamily="18" charset="0"/>
            </a:endParaRPr>
          </a:p>
          <a:p>
            <a:r>
              <a:rPr lang="sk-SK" sz="2000" b="1" kern="100" dirty="0">
                <a:effectLst/>
                <a:latin typeface="Aptos" panose="020B0004020202020204" pitchFamily="34" charset="0"/>
                <a:ea typeface="Aptos" panose="020B0004020202020204" pitchFamily="34" charset="0"/>
                <a:cs typeface="Times New Roman" panose="02020603050405020304" pitchFamily="18" charset="0"/>
              </a:rPr>
              <a:t>2.py  prvý krát trieda</a:t>
            </a:r>
            <a:endParaRPr lang="sk-SK" sz="1600" kern="100" dirty="0">
              <a:effectLst/>
              <a:latin typeface="Aptos" panose="020B0004020202020204" pitchFamily="34" charset="0"/>
              <a:ea typeface="Aptos" panose="020B0004020202020204" pitchFamily="34" charset="0"/>
              <a:cs typeface="Times New Roman" panose="02020603050405020304" pitchFamily="18" charset="0"/>
            </a:endParaRPr>
          </a:p>
        </p:txBody>
      </p:sp>
      <p:sp>
        <p:nvSpPr>
          <p:cNvPr id="9" name="BlokTextu 8">
            <a:extLst>
              <a:ext uri="{FF2B5EF4-FFF2-40B4-BE49-F238E27FC236}">
                <a16:creationId xmlns:a16="http://schemas.microsoft.com/office/drawing/2014/main" id="{0CCE7746-1992-FBDC-6F5C-CDB725A522AF}"/>
              </a:ext>
            </a:extLst>
          </p:cNvPr>
          <p:cNvSpPr txBox="1"/>
          <p:nvPr/>
        </p:nvSpPr>
        <p:spPr>
          <a:xfrm>
            <a:off x="822036" y="2396944"/>
            <a:ext cx="8552873" cy="400110"/>
          </a:xfrm>
          <a:prstGeom prst="rect">
            <a:avLst/>
          </a:prstGeom>
          <a:noFill/>
        </p:spPr>
        <p:txBody>
          <a:bodyPr wrap="square">
            <a:spAutoFit/>
          </a:bodyPr>
          <a:lstStyle/>
          <a:p>
            <a:pPr lvl="0"/>
            <a:r>
              <a:rPr lang="sk-SK" sz="2000" b="1" kern="100" dirty="0">
                <a:effectLst/>
                <a:latin typeface="Aptos" panose="020B0004020202020204" pitchFamily="34" charset="0"/>
                <a:ea typeface="Aptos" panose="020B0004020202020204" pitchFamily="34" charset="0"/>
                <a:cs typeface="Times New Roman" panose="02020603050405020304" pitchFamily="18" charset="0"/>
              </a:rPr>
              <a:t>Na riešenie predchádzajúcej úlohy použite HW PWM, Blikanie LED.</a:t>
            </a:r>
          </a:p>
        </p:txBody>
      </p:sp>
      <p:sp>
        <p:nvSpPr>
          <p:cNvPr id="11" name="BlokTextu 10">
            <a:extLst>
              <a:ext uri="{FF2B5EF4-FFF2-40B4-BE49-F238E27FC236}">
                <a16:creationId xmlns:a16="http://schemas.microsoft.com/office/drawing/2014/main" id="{6E12B4F0-56C0-8962-6D11-26BAE355F373}"/>
              </a:ext>
            </a:extLst>
          </p:cNvPr>
          <p:cNvSpPr txBox="1"/>
          <p:nvPr/>
        </p:nvSpPr>
        <p:spPr>
          <a:xfrm>
            <a:off x="766618" y="2616670"/>
            <a:ext cx="10658764" cy="2031325"/>
          </a:xfrm>
          <a:prstGeom prst="rect">
            <a:avLst/>
          </a:prstGeom>
          <a:noFill/>
        </p:spPr>
        <p:txBody>
          <a:bodyPr wrap="square">
            <a:spAutoFit/>
          </a:bodyPr>
          <a:lstStyle/>
          <a:p>
            <a:r>
              <a:rPr lang="sk-SK" sz="1800" b="1" kern="100" dirty="0">
                <a:effectLst/>
                <a:latin typeface="Times New Roman" panose="02020603050405020304" pitchFamily="18" charset="0"/>
                <a:ea typeface="Aptos" panose="020B0004020202020204" pitchFamily="34" charset="0"/>
                <a:cs typeface="Times New Roman" panose="02020603050405020304" pitchFamily="18" charset="0"/>
              </a:rPr>
              <a:t>PWM</a:t>
            </a:r>
            <a:endParaRPr lang="sk-SK" sz="1600" kern="100" dirty="0">
              <a:effectLst/>
              <a:latin typeface="Aptos" panose="020B0004020202020204" pitchFamily="34" charset="0"/>
              <a:ea typeface="Aptos" panose="020B0004020202020204" pitchFamily="34" charset="0"/>
              <a:cs typeface="Times New Roman" panose="02020603050405020304" pitchFamily="18" charset="0"/>
            </a:endParaRPr>
          </a:p>
          <a:p>
            <a:r>
              <a:rPr lang="sk-SK" sz="1800" b="1" kern="100" dirty="0">
                <a:effectLst/>
                <a:latin typeface="Times New Roman" panose="02020603050405020304" pitchFamily="18" charset="0"/>
                <a:ea typeface="Aptos" panose="020B0004020202020204" pitchFamily="34" charset="0"/>
                <a:cs typeface="Times New Roman" panose="02020603050405020304" pitchFamily="18" charset="0"/>
              </a:rPr>
              <a:t> </a:t>
            </a:r>
            <a:endParaRPr lang="sk-SK" sz="1600" kern="100" dirty="0">
              <a:effectLst/>
              <a:latin typeface="Aptos" panose="020B0004020202020204" pitchFamily="34" charset="0"/>
              <a:ea typeface="Aptos" panose="020B0004020202020204" pitchFamily="34" charset="0"/>
              <a:cs typeface="Times New Roman" panose="02020603050405020304" pitchFamily="18" charset="0"/>
            </a:endParaRPr>
          </a:p>
          <a:p>
            <a:r>
              <a:rPr lang="sk-SK" sz="1800" kern="100" dirty="0">
                <a:effectLst/>
                <a:latin typeface="Times New Roman" panose="02020603050405020304" pitchFamily="18" charset="0"/>
                <a:ea typeface="Aptos" panose="020B0004020202020204" pitchFamily="34" charset="0"/>
                <a:cs typeface="Times New Roman" panose="02020603050405020304" pitchFamily="18" charset="0"/>
              </a:rPr>
              <a:t>PWM je možné povoliť na všetkých vývodoch s povoleným výstupom. Základná frekvencia sa môže pohybovať od 1 Hz do 40 MHz. Zo zvyšujúcou základnou frekvenciou sa znižuje  rozlíšenie PWM. V súčasnosti sa musí pracovný cyklus pohybovať v rozmedzí 0-1023.</a:t>
            </a:r>
            <a:endParaRPr lang="sk-SK" sz="1600" kern="100" dirty="0">
              <a:effectLst/>
              <a:latin typeface="Aptos" panose="020B0004020202020204" pitchFamily="34" charset="0"/>
              <a:ea typeface="Aptos" panose="020B0004020202020204" pitchFamily="34" charset="0"/>
              <a:cs typeface="Times New Roman" panose="02020603050405020304" pitchFamily="18" charset="0"/>
            </a:endParaRPr>
          </a:p>
          <a:p>
            <a:r>
              <a:rPr lang="sk-SK" sz="1800" kern="100" dirty="0">
                <a:effectLst/>
                <a:latin typeface="Times New Roman" panose="02020603050405020304" pitchFamily="18" charset="0"/>
                <a:ea typeface="Aptos" panose="020B0004020202020204" pitchFamily="34" charset="0"/>
                <a:cs typeface="Times New Roman" panose="02020603050405020304" pitchFamily="18" charset="0"/>
              </a:rPr>
              <a:t> </a:t>
            </a:r>
            <a:endParaRPr lang="sk-SK" sz="1600" kern="100" dirty="0">
              <a:effectLst/>
              <a:latin typeface="Aptos" panose="020B0004020202020204" pitchFamily="34" charset="0"/>
              <a:ea typeface="Aptos" panose="020B0004020202020204" pitchFamily="34" charset="0"/>
              <a:cs typeface="Times New Roman" panose="02020603050405020304" pitchFamily="18" charset="0"/>
            </a:endParaRPr>
          </a:p>
          <a:p>
            <a:r>
              <a:rPr lang="sk-SK" sz="1800" b="1" kern="100" dirty="0">
                <a:effectLst/>
                <a:latin typeface="Times New Roman" panose="02020603050405020304" pitchFamily="18" charset="0"/>
                <a:ea typeface="Aptos" panose="020B0004020202020204" pitchFamily="34" charset="0"/>
                <a:cs typeface="Times New Roman" panose="02020603050405020304" pitchFamily="18" charset="0"/>
              </a:rPr>
              <a:t>Trieda </a:t>
            </a:r>
            <a:r>
              <a:rPr lang="sk-SK" sz="1800" b="1" kern="100" dirty="0" err="1">
                <a:effectLst/>
                <a:latin typeface="Times New Roman" panose="02020603050405020304" pitchFamily="18" charset="0"/>
                <a:ea typeface="Aptos" panose="020B0004020202020204" pitchFamily="34" charset="0"/>
                <a:cs typeface="Times New Roman" panose="02020603050405020304" pitchFamily="18" charset="0"/>
              </a:rPr>
              <a:t>machine.PWM</a:t>
            </a:r>
            <a:endParaRPr lang="sk-SK" sz="1600" kern="100" dirty="0">
              <a:effectLst/>
              <a:latin typeface="Aptos" panose="020B0004020202020204" pitchFamily="34" charset="0"/>
              <a:ea typeface="Aptos" panose="020B0004020202020204" pitchFamily="34" charset="0"/>
              <a:cs typeface="Times New Roman" panose="02020603050405020304" pitchFamily="18" charset="0"/>
            </a:endParaRPr>
          </a:p>
        </p:txBody>
      </p:sp>
      <p:sp>
        <p:nvSpPr>
          <p:cNvPr id="12" name="Rectangle 1">
            <a:extLst>
              <a:ext uri="{FF2B5EF4-FFF2-40B4-BE49-F238E27FC236}">
                <a16:creationId xmlns:a16="http://schemas.microsoft.com/office/drawing/2014/main" id="{6AC10793-A034-6BBA-9958-39D384472022}"/>
              </a:ext>
            </a:extLst>
          </p:cNvPr>
          <p:cNvSpPr>
            <a:spLocks noChangeArrowheads="1"/>
          </p:cNvSpPr>
          <p:nvPr/>
        </p:nvSpPr>
        <p:spPr bwMode="auto">
          <a:xfrm>
            <a:off x="3934310" y="4241330"/>
            <a:ext cx="7352907" cy="24837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30000"/>
              </a:spcBef>
              <a:spcAft>
                <a:spcPct val="0"/>
              </a:spcAft>
              <a:buClrTx/>
              <a:buSzTx/>
              <a:buFontTx/>
              <a:buNone/>
              <a:tabLst/>
            </a:pPr>
            <a:r>
              <a:rPr kumimoji="0" lang="sk-SK" altLang="sk-SK" b="0" i="0" u="none" strike="noStrike" cap="none" normalizeH="0" baseline="0" dirty="0" err="1">
                <a:ln>
                  <a:noFill/>
                </a:ln>
                <a:solidFill>
                  <a:schemeClr val="tx1"/>
                </a:solidFill>
                <a:effectLst/>
                <a:latin typeface="+mj-lt"/>
                <a:ea typeface="Times New Roman" panose="02020603050405020304" pitchFamily="18" charset="0"/>
                <a:cs typeface="Courier New" panose="02070309020205020404" pitchFamily="49" charset="0"/>
              </a:rPr>
              <a:t>from</a:t>
            </a:r>
            <a:r>
              <a:rPr kumimoji="0" lang="sk-SK" altLang="sk-SK" b="0" i="0" u="none" strike="noStrike" cap="none" normalizeH="0" baseline="0" dirty="0">
                <a:ln>
                  <a:noFill/>
                </a:ln>
                <a:solidFill>
                  <a:schemeClr val="tx1"/>
                </a:solidFill>
                <a:effectLst/>
                <a:latin typeface="+mj-lt"/>
                <a:ea typeface="Times New Roman" panose="02020603050405020304" pitchFamily="18" charset="0"/>
                <a:cs typeface="Courier New" panose="02070309020205020404" pitchFamily="49" charset="0"/>
              </a:rPr>
              <a:t> </a:t>
            </a:r>
            <a:r>
              <a:rPr kumimoji="0" lang="sk-SK" altLang="sk-SK" b="0" i="0" u="none" strike="noStrike" cap="none" normalizeH="0" baseline="0" dirty="0" err="1">
                <a:ln>
                  <a:noFill/>
                </a:ln>
                <a:solidFill>
                  <a:schemeClr val="tx1"/>
                </a:solidFill>
                <a:effectLst/>
                <a:latin typeface="+mj-lt"/>
                <a:ea typeface="Times New Roman" panose="02020603050405020304" pitchFamily="18" charset="0"/>
                <a:cs typeface="Courier New" panose="02070309020205020404" pitchFamily="49" charset="0"/>
              </a:rPr>
              <a:t>machine</a:t>
            </a:r>
            <a:r>
              <a:rPr kumimoji="0" lang="sk-SK" altLang="sk-SK" b="0" i="0" u="none" strike="noStrike" cap="none" normalizeH="0" baseline="0" dirty="0">
                <a:ln>
                  <a:noFill/>
                </a:ln>
                <a:solidFill>
                  <a:schemeClr val="tx1"/>
                </a:solidFill>
                <a:effectLst/>
                <a:latin typeface="+mj-lt"/>
                <a:ea typeface="Times New Roman" panose="02020603050405020304" pitchFamily="18" charset="0"/>
                <a:cs typeface="Courier New" panose="02070309020205020404" pitchFamily="49" charset="0"/>
              </a:rPr>
              <a:t> import </a:t>
            </a:r>
            <a:r>
              <a:rPr kumimoji="0" lang="sk-SK" altLang="sk-SK" b="0" i="0" u="none" strike="noStrike" cap="none" normalizeH="0" baseline="0" dirty="0" err="1">
                <a:ln>
                  <a:noFill/>
                </a:ln>
                <a:solidFill>
                  <a:schemeClr val="tx1"/>
                </a:solidFill>
                <a:effectLst/>
                <a:latin typeface="+mj-lt"/>
              </a:rPr>
              <a:t>Pin</a:t>
            </a:r>
            <a:r>
              <a:rPr kumimoji="0" lang="sk-SK" altLang="sk-SK" b="0" i="0" u="none" strike="noStrike" cap="none" normalizeH="0" baseline="0" dirty="0">
                <a:ln>
                  <a:noFill/>
                </a:ln>
                <a:solidFill>
                  <a:schemeClr val="tx1"/>
                </a:solidFill>
                <a:effectLst/>
                <a:latin typeface="+mj-lt"/>
                <a:ea typeface="Times New Roman" panose="02020603050405020304" pitchFamily="18" charset="0"/>
                <a:cs typeface="Courier New" panose="02070309020205020404" pitchFamily="49" charset="0"/>
              </a:rPr>
              <a:t>, </a:t>
            </a:r>
            <a:r>
              <a:rPr kumimoji="0" lang="sk-SK" altLang="sk-SK" b="0" i="0" u="none" strike="noStrike" cap="none" normalizeH="0" baseline="0" dirty="0">
                <a:ln>
                  <a:noFill/>
                </a:ln>
                <a:solidFill>
                  <a:schemeClr val="tx1"/>
                </a:solidFill>
                <a:effectLst/>
                <a:latin typeface="+mj-lt"/>
              </a:rPr>
              <a:t>PWM</a:t>
            </a:r>
          </a:p>
          <a:p>
            <a:pPr marL="0" marR="0" lvl="0" indent="0" algn="l" defTabSz="914400" rtl="0" eaLnBrk="0" fontAlgn="base" latinLnBrk="0" hangingPunct="0">
              <a:lnSpc>
                <a:spcPct val="100000"/>
              </a:lnSpc>
              <a:spcBef>
                <a:spcPct val="30000"/>
              </a:spcBef>
              <a:spcAft>
                <a:spcPct val="0"/>
              </a:spcAft>
              <a:buClrTx/>
              <a:buSzTx/>
              <a:buFontTx/>
              <a:buNone/>
              <a:tabLst/>
            </a:pPr>
            <a:r>
              <a:rPr kumimoji="0" lang="sk-SK" altLang="sk-SK" b="0" i="0" u="none" strike="noStrike" cap="none" normalizeH="0" baseline="0" dirty="0">
                <a:ln>
                  <a:noFill/>
                </a:ln>
                <a:solidFill>
                  <a:schemeClr val="tx1"/>
                </a:solidFill>
                <a:effectLst/>
                <a:latin typeface="+mj-lt"/>
              </a:rPr>
              <a:t>pwm0</a:t>
            </a:r>
            <a:r>
              <a:rPr kumimoji="0" lang="sk-SK" altLang="sk-SK" b="0" i="0" u="none" strike="noStrike" cap="none" normalizeH="0" baseline="0" dirty="0">
                <a:ln>
                  <a:noFill/>
                </a:ln>
                <a:solidFill>
                  <a:schemeClr val="tx1"/>
                </a:solidFill>
                <a:effectLst/>
                <a:latin typeface="+mj-lt"/>
                <a:ea typeface="Times New Roman" panose="02020603050405020304" pitchFamily="18" charset="0"/>
                <a:cs typeface="Courier New" panose="02070309020205020404" pitchFamily="49" charset="0"/>
              </a:rPr>
              <a:t> </a:t>
            </a:r>
            <a:r>
              <a:rPr kumimoji="0" lang="sk-SK" altLang="sk-SK" b="0" i="0" u="none" strike="noStrike" cap="none" normalizeH="0" baseline="0" dirty="0">
                <a:ln>
                  <a:noFill/>
                </a:ln>
                <a:solidFill>
                  <a:schemeClr val="tx1"/>
                </a:solidFill>
                <a:effectLst/>
                <a:latin typeface="+mj-lt"/>
                <a:ea typeface="Times New Roman" panose="02020603050405020304" pitchFamily="18" charset="0"/>
              </a:rPr>
              <a:t>=</a:t>
            </a:r>
            <a:r>
              <a:rPr kumimoji="0" lang="sk-SK" altLang="sk-SK" b="0" i="0" u="none" strike="noStrike" cap="none" normalizeH="0" baseline="0" dirty="0">
                <a:ln>
                  <a:noFill/>
                </a:ln>
                <a:solidFill>
                  <a:schemeClr val="tx1"/>
                </a:solidFill>
                <a:effectLst/>
                <a:latin typeface="+mj-lt"/>
                <a:ea typeface="Times New Roman" panose="02020603050405020304" pitchFamily="18" charset="0"/>
                <a:cs typeface="Courier New" panose="02070309020205020404" pitchFamily="49" charset="0"/>
              </a:rPr>
              <a:t> </a:t>
            </a:r>
            <a:r>
              <a:rPr kumimoji="0" lang="sk-SK" altLang="sk-SK" b="0" i="0" u="none" strike="noStrike" cap="none" normalizeH="0" baseline="0" dirty="0">
                <a:ln>
                  <a:noFill/>
                </a:ln>
                <a:solidFill>
                  <a:schemeClr val="tx1"/>
                </a:solidFill>
                <a:effectLst/>
                <a:latin typeface="+mj-lt"/>
              </a:rPr>
              <a:t>PWM</a:t>
            </a:r>
            <a:r>
              <a:rPr kumimoji="0" lang="sk-SK" altLang="sk-SK" b="0" i="0" u="none" strike="noStrike" cap="none" normalizeH="0" baseline="0" dirty="0">
                <a:ln>
                  <a:noFill/>
                </a:ln>
                <a:solidFill>
                  <a:schemeClr val="tx1"/>
                </a:solidFill>
                <a:effectLst/>
                <a:latin typeface="+mj-lt"/>
                <a:ea typeface="Times New Roman" panose="02020603050405020304" pitchFamily="18" charset="0"/>
                <a:cs typeface="Courier New" panose="02070309020205020404" pitchFamily="49" charset="0"/>
              </a:rPr>
              <a:t>(</a:t>
            </a:r>
            <a:r>
              <a:rPr kumimoji="0" lang="sk-SK" altLang="sk-SK" b="0" i="0" u="none" strike="noStrike" cap="none" normalizeH="0" baseline="0" dirty="0" err="1">
                <a:ln>
                  <a:noFill/>
                </a:ln>
                <a:solidFill>
                  <a:schemeClr val="tx1"/>
                </a:solidFill>
                <a:effectLst/>
                <a:latin typeface="+mj-lt"/>
              </a:rPr>
              <a:t>Pin</a:t>
            </a:r>
            <a:r>
              <a:rPr kumimoji="0" lang="sk-SK" altLang="sk-SK" b="0" i="0" u="none" strike="noStrike" cap="none" normalizeH="0" baseline="0" dirty="0">
                <a:ln>
                  <a:noFill/>
                </a:ln>
                <a:solidFill>
                  <a:schemeClr val="tx1"/>
                </a:solidFill>
                <a:effectLst/>
                <a:latin typeface="+mj-lt"/>
                <a:ea typeface="Times New Roman" panose="02020603050405020304" pitchFamily="18" charset="0"/>
                <a:cs typeface="Courier New" panose="02070309020205020404" pitchFamily="49" charset="0"/>
              </a:rPr>
              <a:t>(0))      # </a:t>
            </a:r>
            <a:r>
              <a:rPr kumimoji="0" lang="sk-SK" altLang="sk-SK" b="0" i="0" u="none" strike="noStrike" cap="none" normalizeH="0" baseline="0" dirty="0" err="1">
                <a:ln>
                  <a:noFill/>
                </a:ln>
                <a:solidFill>
                  <a:schemeClr val="tx1"/>
                </a:solidFill>
                <a:effectLst/>
                <a:latin typeface="+mj-lt"/>
                <a:ea typeface="Times New Roman" panose="02020603050405020304" pitchFamily="18" charset="0"/>
                <a:cs typeface="Courier New" panose="02070309020205020404" pitchFamily="49" charset="0"/>
              </a:rPr>
              <a:t>create</a:t>
            </a:r>
            <a:r>
              <a:rPr kumimoji="0" lang="sk-SK" altLang="sk-SK" b="0" i="0" u="none" strike="noStrike" cap="none" normalizeH="0" baseline="0" dirty="0">
                <a:ln>
                  <a:noFill/>
                </a:ln>
                <a:solidFill>
                  <a:schemeClr val="tx1"/>
                </a:solidFill>
                <a:effectLst/>
                <a:latin typeface="+mj-lt"/>
                <a:ea typeface="Times New Roman" panose="02020603050405020304" pitchFamily="18" charset="0"/>
                <a:cs typeface="Courier New" panose="02070309020205020404" pitchFamily="49" charset="0"/>
              </a:rPr>
              <a:t> PWM </a:t>
            </a:r>
            <a:r>
              <a:rPr kumimoji="0" lang="sk-SK" altLang="sk-SK" b="0" i="0" u="none" strike="noStrike" cap="none" normalizeH="0" baseline="0" dirty="0" err="1">
                <a:ln>
                  <a:noFill/>
                </a:ln>
                <a:solidFill>
                  <a:schemeClr val="tx1"/>
                </a:solidFill>
                <a:effectLst/>
                <a:latin typeface="+mj-lt"/>
                <a:ea typeface="Times New Roman" panose="02020603050405020304" pitchFamily="18" charset="0"/>
                <a:cs typeface="Courier New" panose="02070309020205020404" pitchFamily="49" charset="0"/>
              </a:rPr>
              <a:t>object</a:t>
            </a:r>
            <a:r>
              <a:rPr kumimoji="0" lang="sk-SK" altLang="sk-SK" b="0" i="0" u="none" strike="noStrike" cap="none" normalizeH="0" baseline="0" dirty="0">
                <a:ln>
                  <a:noFill/>
                </a:ln>
                <a:solidFill>
                  <a:schemeClr val="tx1"/>
                </a:solidFill>
                <a:effectLst/>
                <a:latin typeface="+mj-lt"/>
                <a:ea typeface="Times New Roman" panose="02020603050405020304" pitchFamily="18" charset="0"/>
                <a:cs typeface="Courier New" panose="02070309020205020404" pitchFamily="49" charset="0"/>
              </a:rPr>
              <a:t> </a:t>
            </a:r>
            <a:r>
              <a:rPr kumimoji="0" lang="sk-SK" altLang="sk-SK" b="0" i="0" u="none" strike="noStrike" cap="none" normalizeH="0" baseline="0" dirty="0" err="1">
                <a:ln>
                  <a:noFill/>
                </a:ln>
                <a:solidFill>
                  <a:schemeClr val="tx1"/>
                </a:solidFill>
                <a:effectLst/>
                <a:latin typeface="+mj-lt"/>
                <a:ea typeface="Times New Roman" panose="02020603050405020304" pitchFamily="18" charset="0"/>
                <a:cs typeface="Courier New" panose="02070309020205020404" pitchFamily="49" charset="0"/>
              </a:rPr>
              <a:t>from</a:t>
            </a:r>
            <a:r>
              <a:rPr kumimoji="0" lang="sk-SK" altLang="sk-SK" b="0" i="0" u="none" strike="noStrike" cap="none" normalizeH="0" baseline="0" dirty="0">
                <a:ln>
                  <a:noFill/>
                </a:ln>
                <a:solidFill>
                  <a:schemeClr val="tx1"/>
                </a:solidFill>
                <a:effectLst/>
                <a:latin typeface="+mj-lt"/>
                <a:ea typeface="Times New Roman" panose="02020603050405020304" pitchFamily="18" charset="0"/>
                <a:cs typeface="Courier New" panose="02070309020205020404" pitchFamily="49" charset="0"/>
              </a:rPr>
              <a:t> a </a:t>
            </a:r>
            <a:r>
              <a:rPr kumimoji="0" lang="sk-SK" altLang="sk-SK" b="0" i="0" u="none" strike="noStrike" cap="none" normalizeH="0" baseline="0" dirty="0" err="1">
                <a:ln>
                  <a:noFill/>
                </a:ln>
                <a:solidFill>
                  <a:schemeClr val="tx1"/>
                </a:solidFill>
                <a:effectLst/>
                <a:latin typeface="+mj-lt"/>
                <a:ea typeface="Times New Roman" panose="02020603050405020304" pitchFamily="18" charset="0"/>
                <a:cs typeface="Courier New" panose="02070309020205020404" pitchFamily="49" charset="0"/>
              </a:rPr>
              <a:t>pin</a:t>
            </a:r>
            <a:endParaRPr kumimoji="0" lang="sk-SK" altLang="sk-SK" b="0" i="0" u="none" strike="noStrike" cap="none" normalizeH="0" baseline="0" dirty="0">
              <a:ln>
                <a:noFill/>
              </a:ln>
              <a:solidFill>
                <a:schemeClr val="tx1"/>
              </a:solidFill>
              <a:effectLst/>
              <a:latin typeface="+mj-lt"/>
              <a:ea typeface="Times New Roman" panose="02020603050405020304" pitchFamily="18" charset="0"/>
              <a:cs typeface="Courier New" panose="02070309020205020404" pitchFamily="49" charset="0"/>
            </a:endParaRPr>
          </a:p>
          <a:p>
            <a:pPr marL="0" marR="0" lvl="0" indent="0" algn="l" defTabSz="914400" rtl="0" eaLnBrk="0" fontAlgn="base" latinLnBrk="0" hangingPunct="0">
              <a:lnSpc>
                <a:spcPct val="100000"/>
              </a:lnSpc>
              <a:spcBef>
                <a:spcPct val="30000"/>
              </a:spcBef>
              <a:spcAft>
                <a:spcPct val="0"/>
              </a:spcAft>
              <a:buClrTx/>
              <a:buSzTx/>
              <a:buFontTx/>
              <a:buNone/>
              <a:tabLst/>
            </a:pPr>
            <a:r>
              <a:rPr kumimoji="0" lang="sk-SK" altLang="sk-SK" b="0" i="0" u="none" strike="noStrike" cap="none" normalizeH="0" baseline="0" dirty="0">
                <a:ln>
                  <a:noFill/>
                </a:ln>
                <a:solidFill>
                  <a:schemeClr val="tx1"/>
                </a:solidFill>
                <a:effectLst/>
                <a:latin typeface="+mj-lt"/>
              </a:rPr>
              <a:t>pwm0</a:t>
            </a:r>
            <a:r>
              <a:rPr kumimoji="0" lang="sk-SK" altLang="sk-SK" b="0" i="0" u="none" strike="noStrike" cap="none" normalizeH="0" baseline="0" dirty="0">
                <a:ln>
                  <a:noFill/>
                </a:ln>
                <a:solidFill>
                  <a:schemeClr val="tx1"/>
                </a:solidFill>
                <a:effectLst/>
                <a:latin typeface="+mj-lt"/>
                <a:ea typeface="Times New Roman" panose="02020603050405020304" pitchFamily="18" charset="0"/>
              </a:rPr>
              <a:t>.</a:t>
            </a:r>
            <a:r>
              <a:rPr kumimoji="0" lang="sk-SK" altLang="sk-SK" b="0" i="0" u="none" strike="noStrike" cap="none" normalizeH="0" baseline="0" dirty="0">
                <a:ln>
                  <a:noFill/>
                </a:ln>
                <a:solidFill>
                  <a:schemeClr val="tx1"/>
                </a:solidFill>
                <a:effectLst/>
                <a:latin typeface="+mj-lt"/>
              </a:rPr>
              <a:t>freq</a:t>
            </a:r>
            <a:r>
              <a:rPr kumimoji="0" lang="sk-SK" altLang="sk-SK" b="0" i="0" u="none" strike="noStrike" cap="none" normalizeH="0" baseline="0" dirty="0">
                <a:ln>
                  <a:noFill/>
                </a:ln>
                <a:solidFill>
                  <a:schemeClr val="tx1"/>
                </a:solidFill>
                <a:effectLst/>
                <a:latin typeface="+mj-lt"/>
                <a:ea typeface="Times New Roman" panose="02020603050405020304" pitchFamily="18" charset="0"/>
                <a:cs typeface="Courier New" panose="02070309020205020404" pitchFamily="49" charset="0"/>
              </a:rPr>
              <a:t>()             # get </a:t>
            </a:r>
            <a:r>
              <a:rPr kumimoji="0" lang="sk-SK" altLang="sk-SK" b="0" i="0" u="none" strike="noStrike" cap="none" normalizeH="0" baseline="0" dirty="0" err="1">
                <a:ln>
                  <a:noFill/>
                </a:ln>
                <a:solidFill>
                  <a:schemeClr val="tx1"/>
                </a:solidFill>
                <a:effectLst/>
                <a:latin typeface="+mj-lt"/>
                <a:ea typeface="Times New Roman" panose="02020603050405020304" pitchFamily="18" charset="0"/>
                <a:cs typeface="Courier New" panose="02070309020205020404" pitchFamily="49" charset="0"/>
              </a:rPr>
              <a:t>current</a:t>
            </a:r>
            <a:r>
              <a:rPr kumimoji="0" lang="sk-SK" altLang="sk-SK" b="0" i="0" u="none" strike="noStrike" cap="none" normalizeH="0" baseline="0" dirty="0">
                <a:ln>
                  <a:noFill/>
                </a:ln>
                <a:solidFill>
                  <a:schemeClr val="tx1"/>
                </a:solidFill>
                <a:effectLst/>
                <a:latin typeface="+mj-lt"/>
                <a:ea typeface="Times New Roman" panose="02020603050405020304" pitchFamily="18" charset="0"/>
                <a:cs typeface="Courier New" panose="02070309020205020404" pitchFamily="49" charset="0"/>
              </a:rPr>
              <a:t> </a:t>
            </a:r>
            <a:r>
              <a:rPr kumimoji="0" lang="sk-SK" altLang="sk-SK" b="0" i="0" u="none" strike="noStrike" cap="none" normalizeH="0" baseline="0" dirty="0" err="1">
                <a:ln>
                  <a:noFill/>
                </a:ln>
                <a:solidFill>
                  <a:schemeClr val="tx1"/>
                </a:solidFill>
                <a:effectLst/>
                <a:latin typeface="+mj-lt"/>
                <a:ea typeface="Times New Roman" panose="02020603050405020304" pitchFamily="18" charset="0"/>
                <a:cs typeface="Courier New" panose="02070309020205020404" pitchFamily="49" charset="0"/>
              </a:rPr>
              <a:t>frequency</a:t>
            </a:r>
            <a:r>
              <a:rPr kumimoji="0" lang="sk-SK" altLang="sk-SK" b="0" i="0" u="none" strike="noStrike" cap="none" normalizeH="0" baseline="0" dirty="0">
                <a:ln>
                  <a:noFill/>
                </a:ln>
                <a:solidFill>
                  <a:schemeClr val="tx1"/>
                </a:solidFill>
                <a:effectLst/>
                <a:latin typeface="+mj-lt"/>
                <a:ea typeface="Times New Roman" panose="02020603050405020304" pitchFamily="18" charset="0"/>
                <a:cs typeface="Courier New" panose="02070309020205020404" pitchFamily="49" charset="0"/>
              </a:rPr>
              <a:t> (default 5kHz)</a:t>
            </a:r>
          </a:p>
          <a:p>
            <a:pPr marL="0" marR="0" lvl="0" indent="0" algn="l" defTabSz="914400" rtl="0" eaLnBrk="0" fontAlgn="base" latinLnBrk="0" hangingPunct="0">
              <a:lnSpc>
                <a:spcPct val="100000"/>
              </a:lnSpc>
              <a:spcBef>
                <a:spcPct val="30000"/>
              </a:spcBef>
              <a:spcAft>
                <a:spcPct val="0"/>
              </a:spcAft>
              <a:buClrTx/>
              <a:buSzTx/>
              <a:buFontTx/>
              <a:buNone/>
              <a:tabLst/>
            </a:pPr>
            <a:r>
              <a:rPr kumimoji="0" lang="sk-SK" altLang="sk-SK" b="0" i="0" u="none" strike="noStrike" cap="none" normalizeH="0" baseline="0" dirty="0">
                <a:ln>
                  <a:noFill/>
                </a:ln>
                <a:solidFill>
                  <a:schemeClr val="tx1"/>
                </a:solidFill>
                <a:effectLst/>
                <a:latin typeface="+mj-lt"/>
              </a:rPr>
              <a:t>pwm0</a:t>
            </a:r>
            <a:r>
              <a:rPr kumimoji="0" lang="sk-SK" altLang="sk-SK" b="0" i="0" u="none" strike="noStrike" cap="none" normalizeH="0" baseline="0" dirty="0">
                <a:ln>
                  <a:noFill/>
                </a:ln>
                <a:solidFill>
                  <a:schemeClr val="tx1"/>
                </a:solidFill>
                <a:effectLst/>
                <a:latin typeface="+mj-lt"/>
                <a:ea typeface="Times New Roman" panose="02020603050405020304" pitchFamily="18" charset="0"/>
              </a:rPr>
              <a:t>.</a:t>
            </a:r>
            <a:r>
              <a:rPr kumimoji="0" lang="sk-SK" altLang="sk-SK" b="0" i="0" u="none" strike="noStrike" cap="none" normalizeH="0" baseline="0" dirty="0">
                <a:ln>
                  <a:noFill/>
                </a:ln>
                <a:solidFill>
                  <a:schemeClr val="tx1"/>
                </a:solidFill>
                <a:effectLst/>
                <a:latin typeface="+mj-lt"/>
              </a:rPr>
              <a:t>freq</a:t>
            </a:r>
            <a:r>
              <a:rPr kumimoji="0" lang="sk-SK" altLang="sk-SK" b="0" i="0" u="none" strike="noStrike" cap="none" normalizeH="0" baseline="0" dirty="0">
                <a:ln>
                  <a:noFill/>
                </a:ln>
                <a:solidFill>
                  <a:schemeClr val="tx1"/>
                </a:solidFill>
                <a:effectLst/>
                <a:latin typeface="+mj-lt"/>
                <a:ea typeface="Times New Roman" panose="02020603050405020304" pitchFamily="18" charset="0"/>
                <a:cs typeface="Courier New" panose="02070309020205020404" pitchFamily="49" charset="0"/>
              </a:rPr>
              <a:t>(1000)         # set </a:t>
            </a:r>
            <a:r>
              <a:rPr kumimoji="0" lang="sk-SK" altLang="sk-SK" b="0" i="0" u="none" strike="noStrike" cap="none" normalizeH="0" baseline="0" dirty="0" err="1">
                <a:ln>
                  <a:noFill/>
                </a:ln>
                <a:solidFill>
                  <a:schemeClr val="tx1"/>
                </a:solidFill>
                <a:effectLst/>
                <a:latin typeface="+mj-lt"/>
                <a:ea typeface="Times New Roman" panose="02020603050405020304" pitchFamily="18" charset="0"/>
                <a:cs typeface="Courier New" panose="02070309020205020404" pitchFamily="49" charset="0"/>
              </a:rPr>
              <a:t>frequency</a:t>
            </a:r>
            <a:endParaRPr kumimoji="0" lang="sk-SK" altLang="sk-SK" b="0" i="0" u="none" strike="noStrike" cap="none" normalizeH="0" baseline="0" dirty="0">
              <a:ln>
                <a:noFill/>
              </a:ln>
              <a:solidFill>
                <a:schemeClr val="tx1"/>
              </a:solidFill>
              <a:effectLst/>
              <a:latin typeface="+mj-lt"/>
              <a:ea typeface="Times New Roman" panose="02020603050405020304" pitchFamily="18" charset="0"/>
              <a:cs typeface="Courier New" panose="02070309020205020404" pitchFamily="49" charset="0"/>
            </a:endParaRPr>
          </a:p>
          <a:p>
            <a:pPr marL="0" marR="0" lvl="0" indent="0" algn="l" defTabSz="914400" rtl="0" eaLnBrk="0" fontAlgn="base" latinLnBrk="0" hangingPunct="0">
              <a:lnSpc>
                <a:spcPct val="100000"/>
              </a:lnSpc>
              <a:spcBef>
                <a:spcPct val="30000"/>
              </a:spcBef>
              <a:spcAft>
                <a:spcPct val="0"/>
              </a:spcAft>
              <a:buClrTx/>
              <a:buSzTx/>
              <a:buFontTx/>
              <a:buNone/>
              <a:tabLst/>
            </a:pPr>
            <a:r>
              <a:rPr kumimoji="0" lang="sk-SK" altLang="sk-SK" b="0" i="0" u="none" strike="noStrike" cap="none" normalizeH="0" baseline="0" dirty="0">
                <a:ln>
                  <a:noFill/>
                </a:ln>
                <a:solidFill>
                  <a:schemeClr val="tx1"/>
                </a:solidFill>
                <a:effectLst/>
                <a:latin typeface="+mj-lt"/>
              </a:rPr>
              <a:t>pwm0</a:t>
            </a:r>
            <a:r>
              <a:rPr kumimoji="0" lang="sk-SK" altLang="sk-SK" b="0" i="0" u="none" strike="noStrike" cap="none" normalizeH="0" baseline="0" dirty="0">
                <a:ln>
                  <a:noFill/>
                </a:ln>
                <a:solidFill>
                  <a:schemeClr val="tx1"/>
                </a:solidFill>
                <a:effectLst/>
                <a:latin typeface="+mj-lt"/>
                <a:ea typeface="Times New Roman" panose="02020603050405020304" pitchFamily="18" charset="0"/>
              </a:rPr>
              <a:t>.</a:t>
            </a:r>
            <a:r>
              <a:rPr kumimoji="0" lang="sk-SK" altLang="sk-SK" b="0" i="0" u="none" strike="noStrike" cap="none" normalizeH="0" baseline="0" dirty="0">
                <a:ln>
                  <a:noFill/>
                </a:ln>
                <a:solidFill>
                  <a:schemeClr val="tx1"/>
                </a:solidFill>
                <a:effectLst/>
                <a:latin typeface="+mj-lt"/>
              </a:rPr>
              <a:t>duty</a:t>
            </a:r>
            <a:r>
              <a:rPr kumimoji="0" lang="sk-SK" altLang="sk-SK" b="0" i="0" u="none" strike="noStrike" cap="none" normalizeH="0" baseline="0" dirty="0">
                <a:ln>
                  <a:noFill/>
                </a:ln>
                <a:solidFill>
                  <a:schemeClr val="tx1"/>
                </a:solidFill>
                <a:effectLst/>
                <a:latin typeface="+mj-lt"/>
                <a:ea typeface="Times New Roman" panose="02020603050405020304" pitchFamily="18" charset="0"/>
                <a:cs typeface="Courier New" panose="02070309020205020404" pitchFamily="49" charset="0"/>
              </a:rPr>
              <a:t>()             # get </a:t>
            </a:r>
            <a:r>
              <a:rPr kumimoji="0" lang="sk-SK" altLang="sk-SK" b="0" i="0" u="none" strike="noStrike" cap="none" normalizeH="0" baseline="0" dirty="0" err="1">
                <a:ln>
                  <a:noFill/>
                </a:ln>
                <a:solidFill>
                  <a:schemeClr val="tx1"/>
                </a:solidFill>
                <a:effectLst/>
                <a:latin typeface="+mj-lt"/>
                <a:ea typeface="Times New Roman" panose="02020603050405020304" pitchFamily="18" charset="0"/>
                <a:cs typeface="Courier New" panose="02070309020205020404" pitchFamily="49" charset="0"/>
              </a:rPr>
              <a:t>current</a:t>
            </a:r>
            <a:r>
              <a:rPr kumimoji="0" lang="sk-SK" altLang="sk-SK" b="0" i="0" u="none" strike="noStrike" cap="none" normalizeH="0" baseline="0" dirty="0">
                <a:ln>
                  <a:noFill/>
                </a:ln>
                <a:solidFill>
                  <a:schemeClr val="tx1"/>
                </a:solidFill>
                <a:effectLst/>
                <a:latin typeface="+mj-lt"/>
                <a:ea typeface="Times New Roman" panose="02020603050405020304" pitchFamily="18" charset="0"/>
                <a:cs typeface="Courier New" panose="02070309020205020404" pitchFamily="49" charset="0"/>
              </a:rPr>
              <a:t> </a:t>
            </a:r>
            <a:r>
              <a:rPr kumimoji="0" lang="sk-SK" altLang="sk-SK" b="0" i="0" u="none" strike="noStrike" cap="none" normalizeH="0" baseline="0" dirty="0" err="1">
                <a:ln>
                  <a:noFill/>
                </a:ln>
                <a:solidFill>
                  <a:schemeClr val="tx1"/>
                </a:solidFill>
                <a:effectLst/>
                <a:latin typeface="+mj-lt"/>
                <a:ea typeface="Times New Roman" panose="02020603050405020304" pitchFamily="18" charset="0"/>
                <a:cs typeface="Courier New" panose="02070309020205020404" pitchFamily="49" charset="0"/>
              </a:rPr>
              <a:t>duty</a:t>
            </a:r>
            <a:r>
              <a:rPr kumimoji="0" lang="sk-SK" altLang="sk-SK" b="0" i="0" u="none" strike="noStrike" cap="none" normalizeH="0" baseline="0" dirty="0">
                <a:ln>
                  <a:noFill/>
                </a:ln>
                <a:solidFill>
                  <a:schemeClr val="tx1"/>
                </a:solidFill>
                <a:effectLst/>
                <a:latin typeface="+mj-lt"/>
                <a:ea typeface="Times New Roman" panose="02020603050405020304" pitchFamily="18" charset="0"/>
                <a:cs typeface="Courier New" panose="02070309020205020404" pitchFamily="49" charset="0"/>
              </a:rPr>
              <a:t> </a:t>
            </a:r>
            <a:r>
              <a:rPr kumimoji="0" lang="sk-SK" altLang="sk-SK" b="0" i="0" u="none" strike="noStrike" cap="none" normalizeH="0" baseline="0" dirty="0" err="1">
                <a:ln>
                  <a:noFill/>
                </a:ln>
                <a:solidFill>
                  <a:schemeClr val="tx1"/>
                </a:solidFill>
                <a:effectLst/>
                <a:latin typeface="+mj-lt"/>
                <a:ea typeface="Times New Roman" panose="02020603050405020304" pitchFamily="18" charset="0"/>
                <a:cs typeface="Courier New" panose="02070309020205020404" pitchFamily="49" charset="0"/>
              </a:rPr>
              <a:t>cycle</a:t>
            </a:r>
            <a:r>
              <a:rPr kumimoji="0" lang="sk-SK" altLang="sk-SK" b="0" i="0" u="none" strike="noStrike" cap="none" normalizeH="0" baseline="0" dirty="0">
                <a:ln>
                  <a:noFill/>
                </a:ln>
                <a:solidFill>
                  <a:schemeClr val="tx1"/>
                </a:solidFill>
                <a:effectLst/>
                <a:latin typeface="+mj-lt"/>
                <a:ea typeface="Times New Roman" panose="02020603050405020304" pitchFamily="18" charset="0"/>
                <a:cs typeface="Courier New" panose="02070309020205020404" pitchFamily="49" charset="0"/>
              </a:rPr>
              <a:t> (default 512, 50%)</a:t>
            </a:r>
          </a:p>
          <a:p>
            <a:pPr marL="0" marR="0" lvl="0" indent="0" algn="l" defTabSz="914400" rtl="0" eaLnBrk="0" fontAlgn="base" latinLnBrk="0" hangingPunct="0">
              <a:lnSpc>
                <a:spcPct val="100000"/>
              </a:lnSpc>
              <a:spcBef>
                <a:spcPct val="30000"/>
              </a:spcBef>
              <a:spcAft>
                <a:spcPct val="0"/>
              </a:spcAft>
              <a:buClrTx/>
              <a:buSzTx/>
              <a:buFontTx/>
              <a:buNone/>
              <a:tabLst/>
            </a:pPr>
            <a:r>
              <a:rPr kumimoji="0" lang="sk-SK" altLang="sk-SK" b="0" i="0" u="none" strike="noStrike" cap="none" normalizeH="0" baseline="0" dirty="0">
                <a:ln>
                  <a:noFill/>
                </a:ln>
                <a:solidFill>
                  <a:schemeClr val="tx1"/>
                </a:solidFill>
                <a:effectLst/>
                <a:latin typeface="+mj-lt"/>
              </a:rPr>
              <a:t>pwm0</a:t>
            </a:r>
            <a:r>
              <a:rPr kumimoji="0" lang="sk-SK" altLang="sk-SK" b="0" i="0" u="none" strike="noStrike" cap="none" normalizeH="0" baseline="0" dirty="0">
                <a:ln>
                  <a:noFill/>
                </a:ln>
                <a:solidFill>
                  <a:schemeClr val="tx1"/>
                </a:solidFill>
                <a:effectLst/>
                <a:latin typeface="+mj-lt"/>
                <a:ea typeface="Times New Roman" panose="02020603050405020304" pitchFamily="18" charset="0"/>
              </a:rPr>
              <a:t>.</a:t>
            </a:r>
            <a:r>
              <a:rPr kumimoji="0" lang="sk-SK" altLang="sk-SK" b="0" i="0" u="none" strike="noStrike" cap="none" normalizeH="0" baseline="0" dirty="0">
                <a:ln>
                  <a:noFill/>
                </a:ln>
                <a:solidFill>
                  <a:schemeClr val="tx1"/>
                </a:solidFill>
                <a:effectLst/>
                <a:latin typeface="+mj-lt"/>
              </a:rPr>
              <a:t>duty</a:t>
            </a:r>
            <a:r>
              <a:rPr kumimoji="0" lang="sk-SK" altLang="sk-SK" b="0" i="0" u="none" strike="noStrike" cap="none" normalizeH="0" baseline="0" dirty="0">
                <a:ln>
                  <a:noFill/>
                </a:ln>
                <a:solidFill>
                  <a:schemeClr val="tx1"/>
                </a:solidFill>
                <a:effectLst/>
                <a:latin typeface="+mj-lt"/>
                <a:ea typeface="Times New Roman" panose="02020603050405020304" pitchFamily="18" charset="0"/>
                <a:cs typeface="Courier New" panose="02070309020205020404" pitchFamily="49" charset="0"/>
              </a:rPr>
              <a:t>(200)          # set </a:t>
            </a:r>
            <a:r>
              <a:rPr kumimoji="0" lang="sk-SK" altLang="sk-SK" b="0" i="0" u="none" strike="noStrike" cap="none" normalizeH="0" baseline="0" dirty="0" err="1">
                <a:ln>
                  <a:noFill/>
                </a:ln>
                <a:solidFill>
                  <a:schemeClr val="tx1"/>
                </a:solidFill>
                <a:effectLst/>
                <a:latin typeface="+mj-lt"/>
                <a:ea typeface="Times New Roman" panose="02020603050405020304" pitchFamily="18" charset="0"/>
                <a:cs typeface="Courier New" panose="02070309020205020404" pitchFamily="49" charset="0"/>
              </a:rPr>
              <a:t>duty</a:t>
            </a:r>
            <a:r>
              <a:rPr kumimoji="0" lang="sk-SK" altLang="sk-SK" b="0" i="0" u="none" strike="noStrike" cap="none" normalizeH="0" baseline="0" dirty="0">
                <a:ln>
                  <a:noFill/>
                </a:ln>
                <a:solidFill>
                  <a:schemeClr val="tx1"/>
                </a:solidFill>
                <a:effectLst/>
                <a:latin typeface="+mj-lt"/>
                <a:ea typeface="Times New Roman" panose="02020603050405020304" pitchFamily="18" charset="0"/>
                <a:cs typeface="Courier New" panose="02070309020205020404" pitchFamily="49" charset="0"/>
              </a:rPr>
              <a:t> </a:t>
            </a:r>
            <a:r>
              <a:rPr kumimoji="0" lang="sk-SK" altLang="sk-SK" b="0" i="0" u="none" strike="noStrike" cap="none" normalizeH="0" baseline="0" dirty="0" err="1">
                <a:ln>
                  <a:noFill/>
                </a:ln>
                <a:solidFill>
                  <a:schemeClr val="tx1"/>
                </a:solidFill>
                <a:effectLst/>
                <a:latin typeface="+mj-lt"/>
                <a:ea typeface="Times New Roman" panose="02020603050405020304" pitchFamily="18" charset="0"/>
                <a:cs typeface="Courier New" panose="02070309020205020404" pitchFamily="49" charset="0"/>
              </a:rPr>
              <a:t>cycle</a:t>
            </a:r>
            <a:endParaRPr kumimoji="0" lang="sk-SK" altLang="sk-SK" b="0" i="0" u="none" strike="noStrike" cap="none" normalizeH="0" baseline="0" dirty="0">
              <a:ln>
                <a:noFill/>
              </a:ln>
              <a:solidFill>
                <a:schemeClr val="tx1"/>
              </a:solidFill>
              <a:effectLst/>
              <a:latin typeface="+mj-lt"/>
              <a:ea typeface="Times New Roman" panose="02020603050405020304" pitchFamily="18" charset="0"/>
              <a:cs typeface="Courier New" panose="02070309020205020404" pitchFamily="49" charset="0"/>
            </a:endParaRPr>
          </a:p>
          <a:p>
            <a:pPr marL="0" marR="0" lvl="0" indent="0" algn="l" defTabSz="914400" rtl="0" eaLnBrk="0" fontAlgn="base" latinLnBrk="0" hangingPunct="0">
              <a:lnSpc>
                <a:spcPct val="100000"/>
              </a:lnSpc>
              <a:spcBef>
                <a:spcPct val="30000"/>
              </a:spcBef>
              <a:spcAft>
                <a:spcPct val="0"/>
              </a:spcAft>
              <a:buClrTx/>
              <a:buSzTx/>
              <a:buFontTx/>
              <a:buNone/>
              <a:tabLst/>
            </a:pPr>
            <a:r>
              <a:rPr kumimoji="0" lang="sk-SK" altLang="sk-SK" b="0" i="0" u="none" strike="noStrike" cap="none" normalizeH="0" baseline="0" dirty="0">
                <a:ln>
                  <a:noFill/>
                </a:ln>
                <a:solidFill>
                  <a:schemeClr val="tx1"/>
                </a:solidFill>
                <a:effectLst/>
                <a:latin typeface="+mj-lt"/>
              </a:rPr>
              <a:t>pwm0</a:t>
            </a:r>
            <a:r>
              <a:rPr kumimoji="0" lang="sk-SK" altLang="sk-SK" b="0" i="0" u="none" strike="noStrike" cap="none" normalizeH="0" baseline="0" dirty="0">
                <a:ln>
                  <a:noFill/>
                </a:ln>
                <a:solidFill>
                  <a:schemeClr val="tx1"/>
                </a:solidFill>
                <a:effectLst/>
                <a:latin typeface="+mj-lt"/>
                <a:ea typeface="Times New Roman" panose="02020603050405020304" pitchFamily="18" charset="0"/>
              </a:rPr>
              <a:t>.</a:t>
            </a:r>
            <a:r>
              <a:rPr kumimoji="0" lang="sk-SK" altLang="sk-SK" b="0" i="0" u="none" strike="noStrike" cap="none" normalizeH="0" baseline="0" dirty="0">
                <a:ln>
                  <a:noFill/>
                </a:ln>
                <a:solidFill>
                  <a:schemeClr val="tx1"/>
                </a:solidFill>
                <a:effectLst/>
                <a:latin typeface="+mj-lt"/>
              </a:rPr>
              <a:t>deinit</a:t>
            </a:r>
            <a:r>
              <a:rPr kumimoji="0" lang="sk-SK" altLang="sk-SK" b="0" i="0" u="none" strike="noStrike" cap="none" normalizeH="0" baseline="0" dirty="0">
                <a:ln>
                  <a:noFill/>
                </a:ln>
                <a:solidFill>
                  <a:schemeClr val="tx1"/>
                </a:solidFill>
                <a:effectLst/>
                <a:latin typeface="+mj-lt"/>
                <a:ea typeface="Times New Roman" panose="02020603050405020304" pitchFamily="18" charset="0"/>
                <a:cs typeface="Courier New" panose="02070309020205020404" pitchFamily="49" charset="0"/>
              </a:rPr>
              <a:t>()           # </a:t>
            </a:r>
            <a:r>
              <a:rPr kumimoji="0" lang="sk-SK" altLang="sk-SK" b="0" i="0" u="none" strike="noStrike" cap="none" normalizeH="0" baseline="0" dirty="0" err="1">
                <a:ln>
                  <a:noFill/>
                </a:ln>
                <a:solidFill>
                  <a:schemeClr val="tx1"/>
                </a:solidFill>
                <a:effectLst/>
                <a:latin typeface="+mj-lt"/>
                <a:ea typeface="Times New Roman" panose="02020603050405020304" pitchFamily="18" charset="0"/>
                <a:cs typeface="Courier New" panose="02070309020205020404" pitchFamily="49" charset="0"/>
              </a:rPr>
              <a:t>turn</a:t>
            </a:r>
            <a:r>
              <a:rPr kumimoji="0" lang="sk-SK" altLang="sk-SK" b="0" i="0" u="none" strike="noStrike" cap="none" normalizeH="0" baseline="0" dirty="0">
                <a:ln>
                  <a:noFill/>
                </a:ln>
                <a:solidFill>
                  <a:schemeClr val="tx1"/>
                </a:solidFill>
                <a:effectLst/>
                <a:latin typeface="+mj-lt"/>
                <a:ea typeface="Times New Roman" panose="02020603050405020304" pitchFamily="18" charset="0"/>
                <a:cs typeface="Courier New" panose="02070309020205020404" pitchFamily="49" charset="0"/>
              </a:rPr>
              <a:t> </a:t>
            </a:r>
            <a:r>
              <a:rPr kumimoji="0" lang="sk-SK" altLang="sk-SK" b="0" i="0" u="none" strike="noStrike" cap="none" normalizeH="0" baseline="0" dirty="0" err="1">
                <a:ln>
                  <a:noFill/>
                </a:ln>
                <a:solidFill>
                  <a:schemeClr val="tx1"/>
                </a:solidFill>
                <a:effectLst/>
                <a:latin typeface="+mj-lt"/>
                <a:ea typeface="Times New Roman" panose="02020603050405020304" pitchFamily="18" charset="0"/>
                <a:cs typeface="Courier New" panose="02070309020205020404" pitchFamily="49" charset="0"/>
              </a:rPr>
              <a:t>off</a:t>
            </a:r>
            <a:r>
              <a:rPr kumimoji="0" lang="sk-SK" altLang="sk-SK" b="0" i="0" u="none" strike="noStrike" cap="none" normalizeH="0" baseline="0" dirty="0">
                <a:ln>
                  <a:noFill/>
                </a:ln>
                <a:solidFill>
                  <a:schemeClr val="tx1"/>
                </a:solidFill>
                <a:effectLst/>
                <a:latin typeface="+mj-lt"/>
                <a:ea typeface="Times New Roman" panose="02020603050405020304" pitchFamily="18" charset="0"/>
                <a:cs typeface="Courier New" panose="02070309020205020404" pitchFamily="49" charset="0"/>
              </a:rPr>
              <a:t> PWM on </a:t>
            </a:r>
            <a:r>
              <a:rPr kumimoji="0" lang="sk-SK" altLang="sk-SK" b="0" i="0" u="none" strike="noStrike" cap="none" normalizeH="0" baseline="0" dirty="0" err="1">
                <a:ln>
                  <a:noFill/>
                </a:ln>
                <a:solidFill>
                  <a:schemeClr val="tx1"/>
                </a:solidFill>
                <a:effectLst/>
                <a:latin typeface="+mj-lt"/>
                <a:ea typeface="Times New Roman" panose="02020603050405020304" pitchFamily="18" charset="0"/>
                <a:cs typeface="Courier New" panose="02070309020205020404" pitchFamily="49" charset="0"/>
              </a:rPr>
              <a:t>the</a:t>
            </a:r>
            <a:r>
              <a:rPr kumimoji="0" lang="sk-SK" altLang="sk-SK" b="0" i="0" u="none" strike="noStrike" cap="none" normalizeH="0" baseline="0" dirty="0">
                <a:ln>
                  <a:noFill/>
                </a:ln>
                <a:solidFill>
                  <a:schemeClr val="tx1"/>
                </a:solidFill>
                <a:effectLst/>
                <a:latin typeface="+mj-lt"/>
                <a:ea typeface="Times New Roman" panose="02020603050405020304" pitchFamily="18" charset="0"/>
                <a:cs typeface="Courier New" panose="02070309020205020404" pitchFamily="49" charset="0"/>
              </a:rPr>
              <a:t> </a:t>
            </a:r>
            <a:r>
              <a:rPr kumimoji="0" lang="sk-SK" altLang="sk-SK" b="0" i="0" u="none" strike="noStrike" cap="none" normalizeH="0" baseline="0" dirty="0" err="1">
                <a:ln>
                  <a:noFill/>
                </a:ln>
                <a:solidFill>
                  <a:schemeClr val="tx1"/>
                </a:solidFill>
                <a:effectLst/>
                <a:latin typeface="+mj-lt"/>
                <a:ea typeface="Times New Roman" panose="02020603050405020304" pitchFamily="18" charset="0"/>
                <a:cs typeface="Courier New" panose="02070309020205020404" pitchFamily="49" charset="0"/>
              </a:rPr>
              <a:t>pin</a:t>
            </a:r>
            <a:r>
              <a:rPr kumimoji="0" lang="sk-SK" altLang="sk-SK" b="0" i="0" u="none" strike="noStrike" cap="none" normalizeH="0" baseline="0" dirty="0">
                <a:ln>
                  <a:noFill/>
                </a:ln>
                <a:solidFill>
                  <a:schemeClr val="tx1"/>
                </a:solidFill>
                <a:effectLst/>
                <a:latin typeface="+mj-lt"/>
              </a:rPr>
              <a:t> </a:t>
            </a:r>
          </a:p>
        </p:txBody>
      </p:sp>
    </p:spTree>
    <p:extLst>
      <p:ext uri="{BB962C8B-B14F-4D97-AF65-F5344CB8AC3E}">
        <p14:creationId xmlns:p14="http://schemas.microsoft.com/office/powerpoint/2010/main" val="39390959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0CE547C-1A2C-AAEA-8822-024A90FA398C}"/>
              </a:ext>
            </a:extLst>
          </p:cNvPr>
          <p:cNvSpPr>
            <a:spLocks noChangeArrowheads="1"/>
          </p:cNvSpPr>
          <p:nvPr/>
        </p:nvSpPr>
        <p:spPr bwMode="auto">
          <a:xfrm>
            <a:off x="729673" y="381053"/>
            <a:ext cx="8608291" cy="323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0" numCol="1" anchor="ctr" anchorCtr="0" compatLnSpc="1">
            <a:prstTxWarp prst="textNoShape">
              <a:avLst/>
            </a:prstTxWarp>
            <a:spAutoFit/>
          </a:bodyPr>
          <a:lstStyle>
            <a:lvl1pPr eaLnBrk="0" fontAlgn="base" hangingPunct="0">
              <a:spcBef>
                <a:spcPct val="30000"/>
              </a:spcBef>
              <a:spcAft>
                <a:spcPct val="0"/>
              </a:spcAft>
              <a:defRPr sz="1200">
                <a:solidFill>
                  <a:schemeClr val="tx1"/>
                </a:solidFill>
                <a:latin typeface="Arial" panose="020B0604020202020204" pitchFamily="34" charset="0"/>
              </a:defRPr>
            </a:lvl1pPr>
            <a:lvl2pPr eaLnBrk="0" fontAlgn="base" hangingPunct="0">
              <a:spcBef>
                <a:spcPct val="30000"/>
              </a:spcBef>
              <a:spcAft>
                <a:spcPct val="0"/>
              </a:spcAft>
              <a:defRPr sz="1200">
                <a:solidFill>
                  <a:schemeClr val="tx1"/>
                </a:solidFill>
                <a:latin typeface="Arial" panose="020B0604020202020204" pitchFamily="34" charset="0"/>
              </a:defRPr>
            </a:lvl2pPr>
            <a:lvl3pPr eaLnBrk="0" fontAlgn="base" hangingPunct="0">
              <a:spcBef>
                <a:spcPct val="30000"/>
              </a:spcBef>
              <a:spcAft>
                <a:spcPct val="0"/>
              </a:spcAft>
              <a:defRPr sz="1200">
                <a:solidFill>
                  <a:schemeClr val="tx1"/>
                </a:solidFill>
                <a:latin typeface="Arial" panose="020B0604020202020204" pitchFamily="34" charset="0"/>
              </a:defRPr>
            </a:lvl3pPr>
            <a:lvl4pPr eaLnBrk="0" fontAlgn="base" hangingPunct="0">
              <a:spcBef>
                <a:spcPct val="30000"/>
              </a:spcBef>
              <a:spcAft>
                <a:spcPct val="0"/>
              </a:spcAft>
              <a:defRPr sz="1200">
                <a:solidFill>
                  <a:schemeClr val="tx1"/>
                </a:solidFill>
                <a:latin typeface="Arial" panose="020B0604020202020204" pitchFamily="34" charset="0"/>
              </a:defRPr>
            </a:lvl4pPr>
            <a:lvl5pPr eaLnBrk="0" fontAlgn="base" hangingPunct="0">
              <a:spcBef>
                <a:spcPct val="30000"/>
              </a:spcBef>
              <a:spcAft>
                <a:spcPct val="0"/>
              </a:spcAft>
              <a:defRPr sz="1200">
                <a:solidFill>
                  <a:schemeClr val="tx1"/>
                </a:solidFill>
                <a:latin typeface="Arial" panose="020B0604020202020204" pitchFamily="34" charset="0"/>
              </a:defRPr>
            </a:lvl5pPr>
            <a:lvl6pPr eaLnBrk="0" fontAlgn="base" hangingPunct="0">
              <a:spcBef>
                <a:spcPct val="30000"/>
              </a:spcBef>
              <a:spcAft>
                <a:spcPct val="0"/>
              </a:spcAft>
              <a:defRPr sz="1200">
                <a:solidFill>
                  <a:schemeClr val="tx1"/>
                </a:solidFill>
                <a:latin typeface="Arial" panose="020B0604020202020204" pitchFamily="34" charset="0"/>
              </a:defRPr>
            </a:lvl6pPr>
            <a:lvl7pPr eaLnBrk="0" fontAlgn="base" hangingPunct="0">
              <a:spcBef>
                <a:spcPct val="30000"/>
              </a:spcBef>
              <a:spcAft>
                <a:spcPct val="0"/>
              </a:spcAft>
              <a:defRPr sz="1200">
                <a:solidFill>
                  <a:schemeClr val="tx1"/>
                </a:solidFill>
                <a:latin typeface="Arial" panose="020B0604020202020204" pitchFamily="34" charset="0"/>
              </a:defRPr>
            </a:lvl7pPr>
            <a:lvl8pPr eaLnBrk="0" fontAlgn="base" hangingPunct="0">
              <a:spcBef>
                <a:spcPct val="30000"/>
              </a:spcBef>
              <a:spcAft>
                <a:spcPct val="0"/>
              </a:spcAft>
              <a:defRPr sz="1200">
                <a:solidFill>
                  <a:schemeClr val="tx1"/>
                </a:solidFill>
                <a:latin typeface="Arial" panose="020B0604020202020204" pitchFamily="34" charset="0"/>
              </a:defRPr>
            </a:lvl8pPr>
            <a:lvl9pPr eaLnBrk="0" fontAlgn="base" hangingPunct="0">
              <a:spcBef>
                <a:spcPct val="30000"/>
              </a:spcBef>
              <a:spcAft>
                <a:spcPct val="0"/>
              </a:spcAft>
              <a:defRPr sz="1200">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sk-SK" altLang="sk-SK" sz="1800" b="0" i="0" u="none" strike="noStrike" cap="none" normalizeH="0" baseline="0" dirty="0">
                <a:ln>
                  <a:noFill/>
                </a:ln>
                <a:solidFill>
                  <a:schemeClr val="tx1"/>
                </a:solidFill>
                <a:effectLst/>
                <a:latin typeface="+mj-lt"/>
              </a:rPr>
              <a:t>pwm2</a:t>
            </a:r>
            <a:r>
              <a:rPr kumimoji="0" lang="sk-SK" altLang="sk-SK" sz="1800" b="0" i="0" u="none" strike="noStrike" cap="none" normalizeH="0" baseline="0" dirty="0">
                <a:ln>
                  <a:noFill/>
                </a:ln>
                <a:solidFill>
                  <a:schemeClr val="tx1"/>
                </a:solidFill>
                <a:effectLst/>
                <a:latin typeface="+mj-lt"/>
                <a:ea typeface="Times New Roman" panose="02020603050405020304" pitchFamily="18" charset="0"/>
                <a:cs typeface="Courier New" panose="02070309020205020404" pitchFamily="49" charset="0"/>
              </a:rPr>
              <a:t> </a:t>
            </a:r>
            <a:r>
              <a:rPr kumimoji="0" lang="sk-SK" altLang="sk-SK" sz="1800" b="0" i="0" u="none" strike="noStrike" cap="none" normalizeH="0" baseline="0" dirty="0">
                <a:ln>
                  <a:noFill/>
                </a:ln>
                <a:solidFill>
                  <a:schemeClr val="tx1"/>
                </a:solidFill>
                <a:effectLst/>
                <a:latin typeface="+mj-lt"/>
                <a:ea typeface="Times New Roman" panose="02020603050405020304" pitchFamily="18" charset="0"/>
              </a:rPr>
              <a:t>=</a:t>
            </a:r>
            <a:r>
              <a:rPr kumimoji="0" lang="sk-SK" altLang="sk-SK" sz="1800" b="0" i="0" u="none" strike="noStrike" cap="none" normalizeH="0" baseline="0" dirty="0">
                <a:ln>
                  <a:noFill/>
                </a:ln>
                <a:solidFill>
                  <a:schemeClr val="tx1"/>
                </a:solidFill>
                <a:effectLst/>
                <a:latin typeface="+mj-lt"/>
                <a:ea typeface="Times New Roman" panose="02020603050405020304" pitchFamily="18" charset="0"/>
                <a:cs typeface="Courier New" panose="02070309020205020404" pitchFamily="49" charset="0"/>
              </a:rPr>
              <a:t> </a:t>
            </a:r>
            <a:r>
              <a:rPr kumimoji="0" lang="sk-SK" altLang="sk-SK" sz="1800" b="0" i="0" u="none" strike="noStrike" cap="none" normalizeH="0" baseline="0" dirty="0">
                <a:ln>
                  <a:noFill/>
                </a:ln>
                <a:solidFill>
                  <a:schemeClr val="tx1"/>
                </a:solidFill>
                <a:effectLst/>
                <a:latin typeface="+mj-lt"/>
              </a:rPr>
              <a:t>PWM</a:t>
            </a:r>
            <a:r>
              <a:rPr kumimoji="0" lang="sk-SK" altLang="sk-SK" sz="1800" b="0" i="0" u="none" strike="noStrike" cap="none" normalizeH="0" baseline="0" dirty="0">
                <a:ln>
                  <a:noFill/>
                </a:ln>
                <a:solidFill>
                  <a:schemeClr val="tx1"/>
                </a:solidFill>
                <a:effectLst/>
                <a:latin typeface="+mj-lt"/>
                <a:ea typeface="Times New Roman" panose="02020603050405020304" pitchFamily="18" charset="0"/>
                <a:cs typeface="Courier New" panose="02070309020205020404" pitchFamily="49" charset="0"/>
              </a:rPr>
              <a:t>(</a:t>
            </a:r>
            <a:r>
              <a:rPr kumimoji="0" lang="sk-SK" altLang="sk-SK" sz="1800" b="0" i="0" u="none" strike="noStrike" cap="none" normalizeH="0" baseline="0" dirty="0" err="1">
                <a:ln>
                  <a:noFill/>
                </a:ln>
                <a:solidFill>
                  <a:schemeClr val="tx1"/>
                </a:solidFill>
                <a:effectLst/>
                <a:latin typeface="+mj-lt"/>
              </a:rPr>
              <a:t>Pin</a:t>
            </a:r>
            <a:r>
              <a:rPr kumimoji="0" lang="sk-SK" altLang="sk-SK" sz="1800" b="0" i="0" u="none" strike="noStrike" cap="none" normalizeH="0" baseline="0" dirty="0">
                <a:ln>
                  <a:noFill/>
                </a:ln>
                <a:solidFill>
                  <a:schemeClr val="tx1"/>
                </a:solidFill>
                <a:effectLst/>
                <a:latin typeface="+mj-lt"/>
                <a:ea typeface="Times New Roman" panose="02020603050405020304" pitchFamily="18" charset="0"/>
                <a:cs typeface="Courier New" panose="02070309020205020404" pitchFamily="49" charset="0"/>
              </a:rPr>
              <a:t>(2), </a:t>
            </a:r>
            <a:r>
              <a:rPr kumimoji="0" lang="sk-SK" altLang="sk-SK" sz="1800" b="0" i="0" u="none" strike="noStrike" cap="none" normalizeH="0" baseline="0" dirty="0" err="1">
                <a:ln>
                  <a:noFill/>
                </a:ln>
                <a:solidFill>
                  <a:schemeClr val="tx1"/>
                </a:solidFill>
                <a:effectLst/>
                <a:latin typeface="+mj-lt"/>
              </a:rPr>
              <a:t>freq</a:t>
            </a:r>
            <a:r>
              <a:rPr kumimoji="0" lang="sk-SK" altLang="sk-SK" sz="1800" b="0" i="0" u="none" strike="noStrike" cap="none" normalizeH="0" baseline="0" dirty="0">
                <a:ln>
                  <a:noFill/>
                </a:ln>
                <a:solidFill>
                  <a:schemeClr val="tx1"/>
                </a:solidFill>
                <a:effectLst/>
                <a:latin typeface="+mj-lt"/>
                <a:ea typeface="Times New Roman" panose="02020603050405020304" pitchFamily="18" charset="0"/>
              </a:rPr>
              <a:t>=</a:t>
            </a:r>
            <a:r>
              <a:rPr kumimoji="0" lang="sk-SK" altLang="sk-SK" sz="1800" b="0" i="0" u="none" strike="noStrike" cap="none" normalizeH="0" baseline="0" dirty="0">
                <a:ln>
                  <a:noFill/>
                </a:ln>
                <a:solidFill>
                  <a:schemeClr val="tx1"/>
                </a:solidFill>
                <a:effectLst/>
                <a:latin typeface="+mj-lt"/>
                <a:ea typeface="Times New Roman" panose="02020603050405020304" pitchFamily="18" charset="0"/>
                <a:cs typeface="Courier New" panose="02070309020205020404" pitchFamily="49" charset="0"/>
              </a:rPr>
              <a:t>20000, </a:t>
            </a:r>
            <a:r>
              <a:rPr kumimoji="0" lang="sk-SK" altLang="sk-SK" sz="1800" b="0" i="0" u="none" strike="noStrike" cap="none" normalizeH="0" baseline="0" dirty="0" err="1">
                <a:ln>
                  <a:noFill/>
                </a:ln>
                <a:solidFill>
                  <a:schemeClr val="tx1"/>
                </a:solidFill>
                <a:effectLst/>
                <a:latin typeface="+mj-lt"/>
              </a:rPr>
              <a:t>duty</a:t>
            </a:r>
            <a:r>
              <a:rPr kumimoji="0" lang="sk-SK" altLang="sk-SK" sz="1800" b="0" i="0" u="none" strike="noStrike" cap="none" normalizeH="0" baseline="0" dirty="0">
                <a:ln>
                  <a:noFill/>
                </a:ln>
                <a:solidFill>
                  <a:schemeClr val="tx1"/>
                </a:solidFill>
                <a:effectLst/>
                <a:latin typeface="+mj-lt"/>
                <a:ea typeface="Times New Roman" panose="02020603050405020304" pitchFamily="18" charset="0"/>
              </a:rPr>
              <a:t>=</a:t>
            </a:r>
            <a:r>
              <a:rPr kumimoji="0" lang="sk-SK" altLang="sk-SK" sz="1800" b="0" i="0" u="none" strike="noStrike" cap="none" normalizeH="0" baseline="0" dirty="0">
                <a:ln>
                  <a:noFill/>
                </a:ln>
                <a:solidFill>
                  <a:schemeClr val="tx1"/>
                </a:solidFill>
                <a:effectLst/>
                <a:latin typeface="+mj-lt"/>
                <a:ea typeface="Times New Roman" panose="02020603050405020304" pitchFamily="18" charset="0"/>
                <a:cs typeface="Courier New" panose="02070309020205020404" pitchFamily="49" charset="0"/>
              </a:rPr>
              <a:t>512)  # </a:t>
            </a:r>
            <a:r>
              <a:rPr kumimoji="0" lang="sk-SK" altLang="sk-SK" sz="1800" b="0" i="0" u="none" strike="noStrike" cap="none" normalizeH="0" baseline="0" dirty="0" err="1">
                <a:ln>
                  <a:noFill/>
                </a:ln>
                <a:solidFill>
                  <a:schemeClr val="tx1"/>
                </a:solidFill>
                <a:effectLst/>
                <a:latin typeface="+mj-lt"/>
                <a:ea typeface="Times New Roman" panose="02020603050405020304" pitchFamily="18" charset="0"/>
                <a:cs typeface="Courier New" panose="02070309020205020404" pitchFamily="49" charset="0"/>
              </a:rPr>
              <a:t>create</a:t>
            </a:r>
            <a:r>
              <a:rPr kumimoji="0" lang="sk-SK" altLang="sk-SK" sz="1800" b="0" i="0" u="none" strike="noStrike" cap="none" normalizeH="0" baseline="0" dirty="0">
                <a:ln>
                  <a:noFill/>
                </a:ln>
                <a:solidFill>
                  <a:schemeClr val="tx1"/>
                </a:solidFill>
                <a:effectLst/>
                <a:latin typeface="+mj-lt"/>
                <a:ea typeface="Times New Roman" panose="02020603050405020304" pitchFamily="18" charset="0"/>
                <a:cs typeface="Courier New" panose="02070309020205020404" pitchFamily="49" charset="0"/>
              </a:rPr>
              <a:t> and </a:t>
            </a:r>
            <a:r>
              <a:rPr kumimoji="0" lang="sk-SK" altLang="sk-SK" sz="1800" b="0" i="0" u="none" strike="noStrike" cap="none" normalizeH="0" baseline="0" dirty="0" err="1">
                <a:ln>
                  <a:noFill/>
                </a:ln>
                <a:solidFill>
                  <a:schemeClr val="tx1"/>
                </a:solidFill>
                <a:effectLst/>
                <a:latin typeface="+mj-lt"/>
                <a:ea typeface="Times New Roman" panose="02020603050405020304" pitchFamily="18" charset="0"/>
                <a:cs typeface="Courier New" panose="02070309020205020404" pitchFamily="49" charset="0"/>
              </a:rPr>
              <a:t>configure</a:t>
            </a:r>
            <a:r>
              <a:rPr kumimoji="0" lang="sk-SK" altLang="sk-SK" sz="1800" b="0" i="0" u="none" strike="noStrike" cap="none" normalizeH="0" baseline="0" dirty="0">
                <a:ln>
                  <a:noFill/>
                </a:ln>
                <a:solidFill>
                  <a:schemeClr val="tx1"/>
                </a:solidFill>
                <a:effectLst/>
                <a:latin typeface="+mj-lt"/>
                <a:ea typeface="Times New Roman" panose="02020603050405020304" pitchFamily="18" charset="0"/>
                <a:cs typeface="Courier New" panose="02070309020205020404" pitchFamily="49" charset="0"/>
              </a:rPr>
              <a:t> in </a:t>
            </a:r>
            <a:r>
              <a:rPr kumimoji="0" lang="sk-SK" altLang="sk-SK" sz="1800" b="0" i="0" u="none" strike="noStrike" cap="none" normalizeH="0" baseline="0" dirty="0" err="1">
                <a:ln>
                  <a:noFill/>
                </a:ln>
                <a:solidFill>
                  <a:schemeClr val="tx1"/>
                </a:solidFill>
                <a:effectLst/>
                <a:latin typeface="+mj-lt"/>
                <a:ea typeface="Times New Roman" panose="02020603050405020304" pitchFamily="18" charset="0"/>
                <a:cs typeface="Courier New" panose="02070309020205020404" pitchFamily="49" charset="0"/>
              </a:rPr>
              <a:t>one</a:t>
            </a:r>
            <a:r>
              <a:rPr kumimoji="0" lang="sk-SK" altLang="sk-SK" sz="1800" b="0" i="0" u="none" strike="noStrike" cap="none" normalizeH="0" baseline="0" dirty="0">
                <a:ln>
                  <a:noFill/>
                </a:ln>
                <a:solidFill>
                  <a:schemeClr val="tx1"/>
                </a:solidFill>
                <a:effectLst/>
                <a:latin typeface="+mj-lt"/>
                <a:ea typeface="Times New Roman" panose="02020603050405020304" pitchFamily="18" charset="0"/>
                <a:cs typeface="Courier New" panose="02070309020205020404" pitchFamily="49" charset="0"/>
              </a:rPr>
              <a:t> go</a:t>
            </a:r>
            <a:r>
              <a:rPr kumimoji="0" lang="sk-SK" altLang="sk-SK" sz="1800" b="0" i="0" u="none" strike="noStrike" cap="none" normalizeH="0" baseline="0" dirty="0">
                <a:ln>
                  <a:noFill/>
                </a:ln>
                <a:solidFill>
                  <a:schemeClr val="tx1"/>
                </a:solidFill>
                <a:effectLst/>
                <a:latin typeface="+mj-lt"/>
              </a:rPr>
              <a:t> </a:t>
            </a:r>
          </a:p>
        </p:txBody>
      </p:sp>
      <p:graphicFrame>
        <p:nvGraphicFramePr>
          <p:cNvPr id="3" name="Tabuľka 2">
            <a:extLst>
              <a:ext uri="{FF2B5EF4-FFF2-40B4-BE49-F238E27FC236}">
                <a16:creationId xmlns:a16="http://schemas.microsoft.com/office/drawing/2014/main" id="{2B82B29E-E161-27FF-0D5C-81DE04651365}"/>
              </a:ext>
            </a:extLst>
          </p:cNvPr>
          <p:cNvGraphicFramePr>
            <a:graphicFrameLocks noGrp="1"/>
          </p:cNvGraphicFramePr>
          <p:nvPr>
            <p:extLst>
              <p:ext uri="{D42A27DB-BD31-4B8C-83A1-F6EECF244321}">
                <p14:modId xmlns:p14="http://schemas.microsoft.com/office/powerpoint/2010/main" val="21676960"/>
              </p:ext>
            </p:extLst>
          </p:nvPr>
        </p:nvGraphicFramePr>
        <p:xfrm>
          <a:off x="729673" y="1376218"/>
          <a:ext cx="10515600" cy="1811814"/>
        </p:xfrm>
        <a:graphic>
          <a:graphicData uri="http://schemas.openxmlformats.org/drawingml/2006/table">
            <a:tbl>
              <a:tblPr firstRow="1" firstCol="1" bandRow="1">
                <a:tableStyleId>{5C22544A-7EE6-4342-B048-85BDC9FD1C3A}</a:tableStyleId>
              </a:tblPr>
              <a:tblGrid>
                <a:gridCol w="4738254">
                  <a:extLst>
                    <a:ext uri="{9D8B030D-6E8A-4147-A177-3AD203B41FA5}">
                      <a16:colId xmlns:a16="http://schemas.microsoft.com/office/drawing/2014/main" val="1988161497"/>
                    </a:ext>
                  </a:extLst>
                </a:gridCol>
                <a:gridCol w="2068946">
                  <a:extLst>
                    <a:ext uri="{9D8B030D-6E8A-4147-A177-3AD203B41FA5}">
                      <a16:colId xmlns:a16="http://schemas.microsoft.com/office/drawing/2014/main" val="1924698157"/>
                    </a:ext>
                  </a:extLst>
                </a:gridCol>
                <a:gridCol w="2013527">
                  <a:extLst>
                    <a:ext uri="{9D8B030D-6E8A-4147-A177-3AD203B41FA5}">
                      <a16:colId xmlns:a16="http://schemas.microsoft.com/office/drawing/2014/main" val="414198886"/>
                    </a:ext>
                  </a:extLst>
                </a:gridCol>
                <a:gridCol w="1694873">
                  <a:extLst>
                    <a:ext uri="{9D8B030D-6E8A-4147-A177-3AD203B41FA5}">
                      <a16:colId xmlns:a16="http://schemas.microsoft.com/office/drawing/2014/main" val="1769869995"/>
                    </a:ext>
                  </a:extLst>
                </a:gridCol>
              </a:tblGrid>
              <a:tr h="570556">
                <a:tc>
                  <a:txBody>
                    <a:bodyPr/>
                    <a:lstStyle/>
                    <a:p>
                      <a:pPr>
                        <a:lnSpc>
                          <a:spcPct val="107000"/>
                        </a:lnSpc>
                        <a:spcAft>
                          <a:spcPts val="800"/>
                        </a:spcAft>
                      </a:pPr>
                      <a:r>
                        <a:rPr lang="sk-SK" sz="1800" kern="100" dirty="0">
                          <a:effectLst/>
                        </a:rPr>
                        <a:t>Hardware </a:t>
                      </a:r>
                      <a:r>
                        <a:rPr lang="sk-SK" sz="1800" kern="100" dirty="0" err="1">
                          <a:effectLst/>
                        </a:rPr>
                        <a:t>specification</a:t>
                      </a:r>
                      <a:endParaRPr lang="sk-SK" sz="1800" kern="100" dirty="0">
                        <a:effectLst/>
                        <a:latin typeface="Aptos" panose="020B0004020202020204" pitchFamily="34" charset="0"/>
                        <a:ea typeface="Aptos" panose="020B0004020202020204" pitchFamily="34" charset="0"/>
                        <a:cs typeface="Times New Roman" panose="02020603050405020304" pitchFamily="18" charset="0"/>
                      </a:endParaRPr>
                    </a:p>
                  </a:txBody>
                  <a:tcPr marL="9525" marR="9525" marT="9525" marB="9525" anchor="ctr"/>
                </a:tc>
                <a:tc>
                  <a:txBody>
                    <a:bodyPr/>
                    <a:lstStyle/>
                    <a:p>
                      <a:pPr>
                        <a:lnSpc>
                          <a:spcPct val="107000"/>
                        </a:lnSpc>
                        <a:spcAft>
                          <a:spcPts val="800"/>
                        </a:spcAft>
                      </a:pPr>
                      <a:r>
                        <a:rPr lang="sk-SK" sz="1800" kern="100">
                          <a:effectLst/>
                        </a:rPr>
                        <a:t>ESP32</a:t>
                      </a:r>
                      <a:endParaRPr lang="sk-SK" sz="1800" kern="100">
                        <a:effectLst/>
                        <a:latin typeface="Aptos" panose="020B0004020202020204" pitchFamily="34" charset="0"/>
                        <a:ea typeface="Aptos" panose="020B0004020202020204" pitchFamily="34" charset="0"/>
                        <a:cs typeface="Times New Roman" panose="02020603050405020304" pitchFamily="18" charset="0"/>
                      </a:endParaRPr>
                    </a:p>
                  </a:txBody>
                  <a:tcPr marL="9525" marR="9525" marT="9525" marB="9525" anchor="ctr"/>
                </a:tc>
                <a:tc>
                  <a:txBody>
                    <a:bodyPr/>
                    <a:lstStyle/>
                    <a:p>
                      <a:pPr>
                        <a:lnSpc>
                          <a:spcPct val="107000"/>
                        </a:lnSpc>
                        <a:spcAft>
                          <a:spcPts val="800"/>
                        </a:spcAft>
                      </a:pPr>
                      <a:r>
                        <a:rPr lang="sk-SK" sz="1800" kern="100">
                          <a:effectLst/>
                        </a:rPr>
                        <a:t>ESP32-S2</a:t>
                      </a:r>
                      <a:endParaRPr lang="sk-SK" sz="1800" kern="100">
                        <a:effectLst/>
                        <a:latin typeface="Aptos" panose="020B0004020202020204" pitchFamily="34" charset="0"/>
                        <a:ea typeface="Aptos" panose="020B0004020202020204" pitchFamily="34" charset="0"/>
                        <a:cs typeface="Times New Roman" panose="02020603050405020304" pitchFamily="18" charset="0"/>
                      </a:endParaRPr>
                    </a:p>
                  </a:txBody>
                  <a:tcPr marL="9525" marR="9525" marT="9525" marB="9525" anchor="ctr"/>
                </a:tc>
                <a:tc>
                  <a:txBody>
                    <a:bodyPr/>
                    <a:lstStyle/>
                    <a:p>
                      <a:pPr>
                        <a:lnSpc>
                          <a:spcPct val="107000"/>
                        </a:lnSpc>
                        <a:spcAft>
                          <a:spcPts val="800"/>
                        </a:spcAft>
                      </a:pPr>
                      <a:r>
                        <a:rPr lang="sk-SK" sz="1800" kern="100">
                          <a:effectLst/>
                        </a:rPr>
                        <a:t>ESP32-C3</a:t>
                      </a:r>
                      <a:endParaRPr lang="sk-SK" sz="1800" kern="100">
                        <a:effectLst/>
                        <a:latin typeface="Aptos" panose="020B0004020202020204" pitchFamily="34" charset="0"/>
                        <a:ea typeface="Aptos" panose="020B0004020202020204" pitchFamily="34" charset="0"/>
                        <a:cs typeface="Times New Roman" panose="02020603050405020304" pitchFamily="18" charset="0"/>
                      </a:endParaRPr>
                    </a:p>
                  </a:txBody>
                  <a:tcPr marL="9525" marR="9525" marT="9525" marB="9525" anchor="ctr"/>
                </a:tc>
                <a:extLst>
                  <a:ext uri="{0D108BD9-81ED-4DB2-BD59-A6C34878D82A}">
                    <a16:rowId xmlns:a16="http://schemas.microsoft.com/office/drawing/2014/main" val="3132673238"/>
                  </a:ext>
                </a:extLst>
              </a:tr>
              <a:tr h="172849">
                <a:tc>
                  <a:txBody>
                    <a:bodyPr/>
                    <a:lstStyle/>
                    <a:p>
                      <a:pPr>
                        <a:lnSpc>
                          <a:spcPct val="107000"/>
                        </a:lnSpc>
                        <a:spcAft>
                          <a:spcPts val="800"/>
                        </a:spcAft>
                      </a:pPr>
                      <a:r>
                        <a:rPr lang="sk-SK" sz="1800" kern="100" dirty="0" err="1">
                          <a:effectLst/>
                        </a:rPr>
                        <a:t>Number</a:t>
                      </a:r>
                      <a:r>
                        <a:rPr lang="sk-SK" sz="1800" kern="100" dirty="0">
                          <a:effectLst/>
                        </a:rPr>
                        <a:t> of </a:t>
                      </a:r>
                      <a:r>
                        <a:rPr lang="sk-SK" sz="1800" kern="100" dirty="0" err="1">
                          <a:effectLst/>
                        </a:rPr>
                        <a:t>groups</a:t>
                      </a:r>
                      <a:r>
                        <a:rPr lang="sk-SK" sz="1800" kern="100" dirty="0">
                          <a:effectLst/>
                        </a:rPr>
                        <a:t> (</a:t>
                      </a:r>
                      <a:r>
                        <a:rPr lang="sk-SK" sz="1800" kern="100" dirty="0" err="1">
                          <a:effectLst/>
                        </a:rPr>
                        <a:t>speed</a:t>
                      </a:r>
                      <a:r>
                        <a:rPr lang="sk-SK" sz="1800" kern="100" dirty="0">
                          <a:effectLst/>
                        </a:rPr>
                        <a:t> </a:t>
                      </a:r>
                      <a:r>
                        <a:rPr lang="sk-SK" sz="1800" kern="100" dirty="0" err="1">
                          <a:effectLst/>
                        </a:rPr>
                        <a:t>modes</a:t>
                      </a:r>
                      <a:r>
                        <a:rPr lang="sk-SK" sz="1800" kern="100" dirty="0">
                          <a:effectLst/>
                        </a:rPr>
                        <a:t>)</a:t>
                      </a:r>
                      <a:endParaRPr lang="sk-SK" sz="1800" kern="100" dirty="0">
                        <a:effectLst/>
                        <a:latin typeface="Aptos" panose="020B0004020202020204" pitchFamily="34" charset="0"/>
                        <a:ea typeface="Aptos" panose="020B0004020202020204" pitchFamily="34" charset="0"/>
                        <a:cs typeface="Times New Roman" panose="02020603050405020304" pitchFamily="18" charset="0"/>
                      </a:endParaRPr>
                    </a:p>
                  </a:txBody>
                  <a:tcPr marL="9525" marR="9525" marT="9525" marB="9525" anchor="ctr"/>
                </a:tc>
                <a:tc>
                  <a:txBody>
                    <a:bodyPr/>
                    <a:lstStyle/>
                    <a:p>
                      <a:pPr>
                        <a:lnSpc>
                          <a:spcPct val="107000"/>
                        </a:lnSpc>
                        <a:spcAft>
                          <a:spcPts val="800"/>
                        </a:spcAft>
                      </a:pPr>
                      <a:r>
                        <a:rPr lang="sk-SK" sz="1800" kern="100" dirty="0">
                          <a:effectLst/>
                        </a:rPr>
                        <a:t>2</a:t>
                      </a:r>
                      <a:endParaRPr lang="sk-SK" sz="1800" kern="100" dirty="0">
                        <a:effectLst/>
                        <a:latin typeface="Aptos" panose="020B0004020202020204" pitchFamily="34" charset="0"/>
                        <a:ea typeface="Aptos" panose="020B0004020202020204" pitchFamily="34" charset="0"/>
                        <a:cs typeface="Times New Roman" panose="02020603050405020304" pitchFamily="18" charset="0"/>
                      </a:endParaRPr>
                    </a:p>
                  </a:txBody>
                  <a:tcPr marL="9525" marR="9525" marT="9525" marB="9525" anchor="ctr"/>
                </a:tc>
                <a:tc>
                  <a:txBody>
                    <a:bodyPr/>
                    <a:lstStyle/>
                    <a:p>
                      <a:pPr>
                        <a:lnSpc>
                          <a:spcPct val="107000"/>
                        </a:lnSpc>
                        <a:spcAft>
                          <a:spcPts val="800"/>
                        </a:spcAft>
                      </a:pPr>
                      <a:r>
                        <a:rPr lang="sk-SK" sz="1800" kern="100">
                          <a:effectLst/>
                        </a:rPr>
                        <a:t>1</a:t>
                      </a:r>
                      <a:endParaRPr lang="sk-SK" sz="1800" kern="100">
                        <a:effectLst/>
                        <a:latin typeface="Aptos" panose="020B0004020202020204" pitchFamily="34" charset="0"/>
                        <a:ea typeface="Aptos" panose="020B0004020202020204" pitchFamily="34" charset="0"/>
                        <a:cs typeface="Times New Roman" panose="02020603050405020304" pitchFamily="18" charset="0"/>
                      </a:endParaRPr>
                    </a:p>
                  </a:txBody>
                  <a:tcPr marL="9525" marR="9525" marT="9525" marB="9525" anchor="ctr"/>
                </a:tc>
                <a:tc>
                  <a:txBody>
                    <a:bodyPr/>
                    <a:lstStyle/>
                    <a:p>
                      <a:pPr>
                        <a:lnSpc>
                          <a:spcPct val="107000"/>
                        </a:lnSpc>
                        <a:spcAft>
                          <a:spcPts val="800"/>
                        </a:spcAft>
                      </a:pPr>
                      <a:r>
                        <a:rPr lang="sk-SK" sz="1800" kern="100">
                          <a:effectLst/>
                        </a:rPr>
                        <a:t>1</a:t>
                      </a:r>
                      <a:endParaRPr lang="sk-SK" sz="1800" kern="100">
                        <a:effectLst/>
                        <a:latin typeface="Aptos" panose="020B0004020202020204" pitchFamily="34" charset="0"/>
                        <a:ea typeface="Aptos" panose="020B0004020202020204" pitchFamily="34" charset="0"/>
                        <a:cs typeface="Times New Roman" panose="02020603050405020304" pitchFamily="18" charset="0"/>
                      </a:endParaRPr>
                    </a:p>
                  </a:txBody>
                  <a:tcPr marL="9525" marR="9525" marT="9525" marB="9525" anchor="ctr"/>
                </a:tc>
                <a:extLst>
                  <a:ext uri="{0D108BD9-81ED-4DB2-BD59-A6C34878D82A}">
                    <a16:rowId xmlns:a16="http://schemas.microsoft.com/office/drawing/2014/main" val="2118704612"/>
                  </a:ext>
                </a:extLst>
              </a:tr>
              <a:tr h="172849">
                <a:tc>
                  <a:txBody>
                    <a:bodyPr/>
                    <a:lstStyle/>
                    <a:p>
                      <a:pPr>
                        <a:lnSpc>
                          <a:spcPct val="107000"/>
                        </a:lnSpc>
                        <a:spcAft>
                          <a:spcPts val="800"/>
                        </a:spcAft>
                      </a:pPr>
                      <a:r>
                        <a:rPr lang="sk-SK" sz="1800" kern="100">
                          <a:effectLst/>
                        </a:rPr>
                        <a:t>Number of timers per group</a:t>
                      </a:r>
                      <a:endParaRPr lang="sk-SK" sz="1800" kern="100">
                        <a:effectLst/>
                        <a:latin typeface="Aptos" panose="020B0004020202020204" pitchFamily="34" charset="0"/>
                        <a:ea typeface="Aptos" panose="020B0004020202020204" pitchFamily="34" charset="0"/>
                        <a:cs typeface="Times New Roman" panose="02020603050405020304" pitchFamily="18" charset="0"/>
                      </a:endParaRPr>
                    </a:p>
                  </a:txBody>
                  <a:tcPr marL="9525" marR="9525" marT="9525" marB="9525" anchor="ctr"/>
                </a:tc>
                <a:tc>
                  <a:txBody>
                    <a:bodyPr/>
                    <a:lstStyle/>
                    <a:p>
                      <a:pPr>
                        <a:lnSpc>
                          <a:spcPct val="107000"/>
                        </a:lnSpc>
                        <a:spcAft>
                          <a:spcPts val="800"/>
                        </a:spcAft>
                      </a:pPr>
                      <a:r>
                        <a:rPr lang="sk-SK" sz="1800" kern="100" dirty="0">
                          <a:effectLst/>
                        </a:rPr>
                        <a:t>4</a:t>
                      </a:r>
                      <a:endParaRPr lang="sk-SK" sz="1800" kern="100" dirty="0">
                        <a:effectLst/>
                        <a:latin typeface="Aptos" panose="020B0004020202020204" pitchFamily="34" charset="0"/>
                        <a:ea typeface="Aptos" panose="020B0004020202020204" pitchFamily="34" charset="0"/>
                        <a:cs typeface="Times New Roman" panose="02020603050405020304" pitchFamily="18" charset="0"/>
                      </a:endParaRPr>
                    </a:p>
                  </a:txBody>
                  <a:tcPr marL="9525" marR="9525" marT="9525" marB="9525" anchor="ctr"/>
                </a:tc>
                <a:tc>
                  <a:txBody>
                    <a:bodyPr/>
                    <a:lstStyle/>
                    <a:p>
                      <a:pPr>
                        <a:lnSpc>
                          <a:spcPct val="107000"/>
                        </a:lnSpc>
                        <a:spcAft>
                          <a:spcPts val="800"/>
                        </a:spcAft>
                      </a:pPr>
                      <a:r>
                        <a:rPr lang="sk-SK" sz="1800" kern="100">
                          <a:effectLst/>
                        </a:rPr>
                        <a:t>4</a:t>
                      </a:r>
                      <a:endParaRPr lang="sk-SK" sz="1800" kern="100">
                        <a:effectLst/>
                        <a:latin typeface="Aptos" panose="020B0004020202020204" pitchFamily="34" charset="0"/>
                        <a:ea typeface="Aptos" panose="020B0004020202020204" pitchFamily="34" charset="0"/>
                        <a:cs typeface="Times New Roman" panose="02020603050405020304" pitchFamily="18" charset="0"/>
                      </a:endParaRPr>
                    </a:p>
                  </a:txBody>
                  <a:tcPr marL="9525" marR="9525" marT="9525" marB="9525" anchor="ctr"/>
                </a:tc>
                <a:tc>
                  <a:txBody>
                    <a:bodyPr/>
                    <a:lstStyle/>
                    <a:p>
                      <a:pPr>
                        <a:lnSpc>
                          <a:spcPct val="107000"/>
                        </a:lnSpc>
                        <a:spcAft>
                          <a:spcPts val="800"/>
                        </a:spcAft>
                      </a:pPr>
                      <a:r>
                        <a:rPr lang="sk-SK" sz="1800" kern="100">
                          <a:effectLst/>
                        </a:rPr>
                        <a:t>4</a:t>
                      </a:r>
                      <a:endParaRPr lang="sk-SK" sz="1800" kern="100">
                        <a:effectLst/>
                        <a:latin typeface="Aptos" panose="020B0004020202020204" pitchFamily="34" charset="0"/>
                        <a:ea typeface="Aptos" panose="020B0004020202020204" pitchFamily="34" charset="0"/>
                        <a:cs typeface="Times New Roman" panose="02020603050405020304" pitchFamily="18" charset="0"/>
                      </a:endParaRPr>
                    </a:p>
                  </a:txBody>
                  <a:tcPr marL="9525" marR="9525" marT="9525" marB="9525" anchor="ctr"/>
                </a:tc>
                <a:extLst>
                  <a:ext uri="{0D108BD9-81ED-4DB2-BD59-A6C34878D82A}">
                    <a16:rowId xmlns:a16="http://schemas.microsoft.com/office/drawing/2014/main" val="68814549"/>
                  </a:ext>
                </a:extLst>
              </a:tr>
              <a:tr h="172849">
                <a:tc>
                  <a:txBody>
                    <a:bodyPr/>
                    <a:lstStyle/>
                    <a:p>
                      <a:pPr>
                        <a:lnSpc>
                          <a:spcPct val="107000"/>
                        </a:lnSpc>
                        <a:spcAft>
                          <a:spcPts val="800"/>
                        </a:spcAft>
                      </a:pPr>
                      <a:r>
                        <a:rPr lang="sk-SK" sz="1800" kern="100">
                          <a:effectLst/>
                        </a:rPr>
                        <a:t>Number of channels per group</a:t>
                      </a:r>
                      <a:endParaRPr lang="sk-SK" sz="1800" kern="100">
                        <a:effectLst/>
                        <a:latin typeface="Aptos" panose="020B0004020202020204" pitchFamily="34" charset="0"/>
                        <a:ea typeface="Aptos" panose="020B0004020202020204" pitchFamily="34" charset="0"/>
                        <a:cs typeface="Times New Roman" panose="02020603050405020304" pitchFamily="18" charset="0"/>
                      </a:endParaRPr>
                    </a:p>
                  </a:txBody>
                  <a:tcPr marL="9525" marR="9525" marT="9525" marB="9525" anchor="ctr"/>
                </a:tc>
                <a:tc>
                  <a:txBody>
                    <a:bodyPr/>
                    <a:lstStyle/>
                    <a:p>
                      <a:pPr>
                        <a:lnSpc>
                          <a:spcPct val="107000"/>
                        </a:lnSpc>
                        <a:spcAft>
                          <a:spcPts val="800"/>
                        </a:spcAft>
                      </a:pPr>
                      <a:r>
                        <a:rPr lang="sk-SK" sz="1800" kern="100" dirty="0">
                          <a:effectLst/>
                        </a:rPr>
                        <a:t>8</a:t>
                      </a:r>
                      <a:endParaRPr lang="sk-SK" sz="1800" kern="100" dirty="0">
                        <a:effectLst/>
                        <a:latin typeface="Aptos" panose="020B0004020202020204" pitchFamily="34" charset="0"/>
                        <a:ea typeface="Aptos" panose="020B0004020202020204" pitchFamily="34" charset="0"/>
                        <a:cs typeface="Times New Roman" panose="02020603050405020304" pitchFamily="18" charset="0"/>
                      </a:endParaRPr>
                    </a:p>
                  </a:txBody>
                  <a:tcPr marL="9525" marR="9525" marT="9525" marB="9525" anchor="ctr"/>
                </a:tc>
                <a:tc>
                  <a:txBody>
                    <a:bodyPr/>
                    <a:lstStyle/>
                    <a:p>
                      <a:pPr>
                        <a:lnSpc>
                          <a:spcPct val="107000"/>
                        </a:lnSpc>
                        <a:spcAft>
                          <a:spcPts val="800"/>
                        </a:spcAft>
                      </a:pPr>
                      <a:r>
                        <a:rPr lang="sk-SK" sz="1800" kern="100">
                          <a:effectLst/>
                        </a:rPr>
                        <a:t>8</a:t>
                      </a:r>
                      <a:endParaRPr lang="sk-SK" sz="1800" kern="100">
                        <a:effectLst/>
                        <a:latin typeface="Aptos" panose="020B0004020202020204" pitchFamily="34" charset="0"/>
                        <a:ea typeface="Aptos" panose="020B0004020202020204" pitchFamily="34" charset="0"/>
                        <a:cs typeface="Times New Roman" panose="02020603050405020304" pitchFamily="18" charset="0"/>
                      </a:endParaRPr>
                    </a:p>
                  </a:txBody>
                  <a:tcPr marL="9525" marR="9525" marT="9525" marB="9525" anchor="ctr"/>
                </a:tc>
                <a:tc>
                  <a:txBody>
                    <a:bodyPr/>
                    <a:lstStyle/>
                    <a:p>
                      <a:pPr>
                        <a:lnSpc>
                          <a:spcPct val="107000"/>
                        </a:lnSpc>
                        <a:spcAft>
                          <a:spcPts val="800"/>
                        </a:spcAft>
                      </a:pPr>
                      <a:r>
                        <a:rPr lang="sk-SK" sz="1800" kern="100">
                          <a:effectLst/>
                        </a:rPr>
                        <a:t>6</a:t>
                      </a:r>
                      <a:endParaRPr lang="sk-SK" sz="1800" kern="100">
                        <a:effectLst/>
                        <a:latin typeface="Aptos" panose="020B0004020202020204" pitchFamily="34" charset="0"/>
                        <a:ea typeface="Aptos" panose="020B0004020202020204" pitchFamily="34" charset="0"/>
                        <a:cs typeface="Times New Roman" panose="02020603050405020304" pitchFamily="18" charset="0"/>
                      </a:endParaRPr>
                    </a:p>
                  </a:txBody>
                  <a:tcPr marL="9525" marR="9525" marT="9525" marB="9525" anchor="ctr"/>
                </a:tc>
                <a:extLst>
                  <a:ext uri="{0D108BD9-81ED-4DB2-BD59-A6C34878D82A}">
                    <a16:rowId xmlns:a16="http://schemas.microsoft.com/office/drawing/2014/main" val="532952872"/>
                  </a:ext>
                </a:extLst>
              </a:tr>
              <a:tr h="335810">
                <a:tc>
                  <a:txBody>
                    <a:bodyPr/>
                    <a:lstStyle/>
                    <a:p>
                      <a:pPr>
                        <a:lnSpc>
                          <a:spcPct val="107000"/>
                        </a:lnSpc>
                        <a:spcAft>
                          <a:spcPts val="800"/>
                        </a:spcAft>
                      </a:pPr>
                      <a:r>
                        <a:rPr lang="sk-SK" sz="1800" kern="100">
                          <a:effectLst/>
                        </a:rPr>
                        <a:t>Different of PWM frequencies (groups * timers)</a:t>
                      </a:r>
                      <a:endParaRPr lang="sk-SK" sz="1800" kern="100">
                        <a:effectLst/>
                        <a:latin typeface="Aptos" panose="020B0004020202020204" pitchFamily="34" charset="0"/>
                        <a:ea typeface="Aptos" panose="020B0004020202020204" pitchFamily="34" charset="0"/>
                        <a:cs typeface="Times New Roman" panose="02020603050405020304" pitchFamily="18" charset="0"/>
                      </a:endParaRPr>
                    </a:p>
                  </a:txBody>
                  <a:tcPr marL="9525" marR="9525" marT="9525" marB="9525" anchor="ctr"/>
                </a:tc>
                <a:tc>
                  <a:txBody>
                    <a:bodyPr/>
                    <a:lstStyle/>
                    <a:p>
                      <a:pPr>
                        <a:lnSpc>
                          <a:spcPct val="107000"/>
                        </a:lnSpc>
                        <a:spcAft>
                          <a:spcPts val="800"/>
                        </a:spcAft>
                      </a:pPr>
                      <a:r>
                        <a:rPr lang="sk-SK" sz="1800" kern="100" dirty="0">
                          <a:effectLst/>
                        </a:rPr>
                        <a:t>8</a:t>
                      </a:r>
                      <a:endParaRPr lang="sk-SK" sz="1800" kern="100" dirty="0">
                        <a:effectLst/>
                        <a:latin typeface="Aptos" panose="020B0004020202020204" pitchFamily="34" charset="0"/>
                        <a:ea typeface="Aptos" panose="020B0004020202020204" pitchFamily="34" charset="0"/>
                        <a:cs typeface="Times New Roman" panose="02020603050405020304" pitchFamily="18" charset="0"/>
                      </a:endParaRPr>
                    </a:p>
                  </a:txBody>
                  <a:tcPr marL="9525" marR="9525" marT="9525" marB="9525" anchor="ctr"/>
                </a:tc>
                <a:tc>
                  <a:txBody>
                    <a:bodyPr/>
                    <a:lstStyle/>
                    <a:p>
                      <a:pPr>
                        <a:lnSpc>
                          <a:spcPct val="107000"/>
                        </a:lnSpc>
                        <a:spcAft>
                          <a:spcPts val="800"/>
                        </a:spcAft>
                      </a:pPr>
                      <a:r>
                        <a:rPr lang="sk-SK" sz="1800" kern="100" dirty="0">
                          <a:effectLst/>
                        </a:rPr>
                        <a:t>4</a:t>
                      </a:r>
                      <a:endParaRPr lang="sk-SK" sz="1800" kern="100" dirty="0">
                        <a:effectLst/>
                        <a:latin typeface="Aptos" panose="020B0004020202020204" pitchFamily="34" charset="0"/>
                        <a:ea typeface="Aptos" panose="020B0004020202020204" pitchFamily="34" charset="0"/>
                        <a:cs typeface="Times New Roman" panose="02020603050405020304" pitchFamily="18" charset="0"/>
                      </a:endParaRPr>
                    </a:p>
                  </a:txBody>
                  <a:tcPr marL="9525" marR="9525" marT="9525" marB="9525" anchor="ctr"/>
                </a:tc>
                <a:tc>
                  <a:txBody>
                    <a:bodyPr/>
                    <a:lstStyle/>
                    <a:p>
                      <a:pPr>
                        <a:lnSpc>
                          <a:spcPct val="107000"/>
                        </a:lnSpc>
                        <a:spcAft>
                          <a:spcPts val="800"/>
                        </a:spcAft>
                      </a:pPr>
                      <a:r>
                        <a:rPr lang="sk-SK" sz="1800" kern="100" dirty="0">
                          <a:effectLst/>
                        </a:rPr>
                        <a:t>4</a:t>
                      </a:r>
                      <a:endParaRPr lang="sk-SK" sz="1800" kern="100" dirty="0">
                        <a:effectLst/>
                        <a:latin typeface="Aptos" panose="020B0004020202020204" pitchFamily="34" charset="0"/>
                        <a:ea typeface="Aptos" panose="020B0004020202020204" pitchFamily="34" charset="0"/>
                        <a:cs typeface="Times New Roman" panose="02020603050405020304" pitchFamily="18" charset="0"/>
                      </a:endParaRPr>
                    </a:p>
                  </a:txBody>
                  <a:tcPr marL="9525" marR="9525" marT="9525" marB="9525" anchor="ctr"/>
                </a:tc>
                <a:extLst>
                  <a:ext uri="{0D108BD9-81ED-4DB2-BD59-A6C34878D82A}">
                    <a16:rowId xmlns:a16="http://schemas.microsoft.com/office/drawing/2014/main" val="1967020467"/>
                  </a:ext>
                </a:extLst>
              </a:tr>
            </a:tbl>
          </a:graphicData>
        </a:graphic>
      </p:graphicFrame>
      <p:sp>
        <p:nvSpPr>
          <p:cNvPr id="4" name="Rectangle 2">
            <a:extLst>
              <a:ext uri="{FF2B5EF4-FFF2-40B4-BE49-F238E27FC236}">
                <a16:creationId xmlns:a16="http://schemas.microsoft.com/office/drawing/2014/main" id="{D680D14C-A5DC-0E0D-13E0-A6A6B6550769}"/>
              </a:ext>
            </a:extLst>
          </p:cNvPr>
          <p:cNvSpPr>
            <a:spLocks noChangeArrowheads="1"/>
          </p:cNvSpPr>
          <p:nvPr/>
        </p:nvSpPr>
        <p:spPr bwMode="auto">
          <a:xfrm>
            <a:off x="729673" y="1067181"/>
            <a:ext cx="3583709"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sk-SK" altLang="sk-SK" sz="1200" b="0" i="0" u="none" strike="noStrike" cap="none" normalizeH="0" baseline="0" dirty="0">
                <a:ln>
                  <a:noFill/>
                </a:ln>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Čipy ESP maj</a:t>
            </a:r>
            <a:r>
              <a:rPr kumimoji="0" lang="sk-SK" altLang="sk-SK" sz="1200" b="0"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ú</a:t>
            </a:r>
            <a:r>
              <a:rPr kumimoji="0" lang="sk-SK" altLang="sk-SK" sz="1200" b="0" i="0" u="none" strike="noStrike" cap="none" normalizeH="0" baseline="0" dirty="0">
                <a:ln>
                  <a:noFill/>
                </a:ln>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 rôzny počet perif</a:t>
            </a:r>
            <a:r>
              <a:rPr kumimoji="0" lang="sk-SK" altLang="sk-SK" sz="1200" b="0"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é</a:t>
            </a:r>
            <a:r>
              <a:rPr kumimoji="0" lang="sk-SK" altLang="sk-SK" sz="1200" b="0" i="0" u="none" strike="noStrike" cap="none" normalizeH="0" baseline="0" dirty="0">
                <a:ln>
                  <a:noFill/>
                </a:ln>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ri</a:t>
            </a:r>
            <a:r>
              <a:rPr kumimoji="0" lang="sk-SK" altLang="sk-SK" sz="1200" b="0"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í</a:t>
            </a:r>
            <a:r>
              <a:rPr kumimoji="0" lang="sk-SK" altLang="sk-SK" sz="1200" b="0" i="0" u="none" strike="noStrike" cap="none" normalizeH="0" baseline="0" dirty="0">
                <a:ln>
                  <a:noFill/>
                </a:ln>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a:t>
            </a:r>
            <a:endParaRPr kumimoji="0" lang="sk-SK" altLang="sk-SK"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sk-SK" altLang="sk-SK" sz="1800" b="0" i="0" u="none" strike="noStrike" cap="none" normalizeH="0" baseline="0" dirty="0">
              <a:ln>
                <a:noFill/>
              </a:ln>
              <a:solidFill>
                <a:schemeClr val="tx1"/>
              </a:solidFill>
              <a:effectLst/>
              <a:latin typeface="Arial" panose="020B0604020202020204" pitchFamily="34" charset="0"/>
            </a:endParaRPr>
          </a:p>
        </p:txBody>
      </p:sp>
      <p:sp>
        <p:nvSpPr>
          <p:cNvPr id="6" name="BlokTextu 5">
            <a:extLst>
              <a:ext uri="{FF2B5EF4-FFF2-40B4-BE49-F238E27FC236}">
                <a16:creationId xmlns:a16="http://schemas.microsoft.com/office/drawing/2014/main" id="{1DA2375D-82BE-5F1C-4C69-7D56D20F1FEC}"/>
              </a:ext>
            </a:extLst>
          </p:cNvPr>
          <p:cNvSpPr txBox="1"/>
          <p:nvPr/>
        </p:nvSpPr>
        <p:spPr>
          <a:xfrm>
            <a:off x="526471" y="3497069"/>
            <a:ext cx="9310255" cy="2339102"/>
          </a:xfrm>
          <a:prstGeom prst="rect">
            <a:avLst/>
          </a:prstGeom>
          <a:noFill/>
        </p:spPr>
        <p:txBody>
          <a:bodyPr wrap="square">
            <a:spAutoFit/>
          </a:bodyPr>
          <a:lstStyle/>
          <a:p>
            <a:pPr marL="228600"/>
            <a:r>
              <a:rPr lang="sk-SK" sz="2000" b="1" kern="100" dirty="0">
                <a:effectLst/>
                <a:latin typeface="Aptos" panose="020B0004020202020204" pitchFamily="34" charset="0"/>
                <a:ea typeface="Aptos" panose="020B0004020202020204" pitchFamily="34" charset="0"/>
                <a:cs typeface="Times New Roman" panose="02020603050405020304" pitchFamily="18" charset="0"/>
              </a:rPr>
              <a:t>3.py  PWM</a:t>
            </a:r>
            <a:endParaRPr lang="sk-SK" sz="1600" kern="100" dirty="0">
              <a:effectLst/>
              <a:latin typeface="Aptos" panose="020B0004020202020204" pitchFamily="34" charset="0"/>
              <a:ea typeface="Aptos" panose="020B0004020202020204" pitchFamily="34" charset="0"/>
              <a:cs typeface="Times New Roman" panose="02020603050405020304" pitchFamily="18" charset="0"/>
            </a:endParaRPr>
          </a:p>
          <a:p>
            <a:pPr marL="228600"/>
            <a:r>
              <a:rPr lang="sk-SK" sz="1800" kern="100" dirty="0" err="1">
                <a:effectLst/>
                <a:latin typeface="Courier New" panose="02070309020205020404" pitchFamily="49" charset="0"/>
                <a:ea typeface="Aptos" panose="020B0004020202020204" pitchFamily="34" charset="0"/>
                <a:cs typeface="Times New Roman" panose="02020603050405020304" pitchFamily="18" charset="0"/>
              </a:rPr>
              <a:t>from</a:t>
            </a:r>
            <a:r>
              <a:rPr lang="sk-SK" sz="1800" kern="100" dirty="0">
                <a:effectLst/>
                <a:latin typeface="Courier New" panose="02070309020205020404" pitchFamily="49" charset="0"/>
                <a:ea typeface="Aptos" panose="020B0004020202020204" pitchFamily="34" charset="0"/>
                <a:cs typeface="Times New Roman" panose="02020603050405020304" pitchFamily="18" charset="0"/>
              </a:rPr>
              <a:t> </a:t>
            </a:r>
            <a:r>
              <a:rPr lang="sk-SK" sz="1800" kern="100" dirty="0" err="1">
                <a:effectLst/>
                <a:latin typeface="Courier New" panose="02070309020205020404" pitchFamily="49" charset="0"/>
                <a:ea typeface="Aptos" panose="020B0004020202020204" pitchFamily="34" charset="0"/>
                <a:cs typeface="Times New Roman" panose="02020603050405020304" pitchFamily="18" charset="0"/>
              </a:rPr>
              <a:t>machine</a:t>
            </a:r>
            <a:r>
              <a:rPr lang="sk-SK" sz="1800" kern="100" dirty="0">
                <a:effectLst/>
                <a:latin typeface="Courier New" panose="02070309020205020404" pitchFamily="49" charset="0"/>
                <a:ea typeface="Aptos" panose="020B0004020202020204" pitchFamily="34" charset="0"/>
                <a:cs typeface="Times New Roman" panose="02020603050405020304" pitchFamily="18" charset="0"/>
              </a:rPr>
              <a:t> import </a:t>
            </a:r>
            <a:r>
              <a:rPr lang="sk-SK" sz="1800" kern="100" dirty="0" err="1">
                <a:effectLst/>
                <a:latin typeface="Courier New" panose="02070309020205020404" pitchFamily="49" charset="0"/>
                <a:ea typeface="Aptos" panose="020B0004020202020204" pitchFamily="34" charset="0"/>
                <a:cs typeface="Times New Roman" panose="02020603050405020304" pitchFamily="18" charset="0"/>
              </a:rPr>
              <a:t>Pin</a:t>
            </a:r>
            <a:r>
              <a:rPr lang="sk-SK" sz="1800" kern="100" dirty="0">
                <a:effectLst/>
                <a:latin typeface="Courier New" panose="02070309020205020404" pitchFamily="49" charset="0"/>
                <a:ea typeface="Aptos" panose="020B0004020202020204" pitchFamily="34" charset="0"/>
                <a:cs typeface="Times New Roman" panose="02020603050405020304" pitchFamily="18" charset="0"/>
              </a:rPr>
              <a:t>, PWM</a:t>
            </a:r>
            <a:endParaRPr lang="sk-SK" sz="1600" kern="100" dirty="0">
              <a:effectLst/>
              <a:latin typeface="Aptos" panose="020B0004020202020204" pitchFamily="34" charset="0"/>
              <a:ea typeface="Aptos" panose="020B0004020202020204" pitchFamily="34" charset="0"/>
              <a:cs typeface="Times New Roman" panose="02020603050405020304" pitchFamily="18" charset="0"/>
            </a:endParaRPr>
          </a:p>
          <a:p>
            <a:pPr marL="228600"/>
            <a:r>
              <a:rPr lang="sk-SK" sz="1800" kern="100" dirty="0">
                <a:effectLst/>
                <a:latin typeface="Courier New" panose="02070309020205020404" pitchFamily="49" charset="0"/>
                <a:ea typeface="Aptos" panose="020B0004020202020204" pitchFamily="34" charset="0"/>
                <a:cs typeface="Times New Roman" panose="02020603050405020304" pitchFamily="18" charset="0"/>
              </a:rPr>
              <a:t>import </a:t>
            </a:r>
            <a:r>
              <a:rPr lang="sk-SK" sz="1800" kern="100" dirty="0" err="1">
                <a:effectLst/>
                <a:latin typeface="Courier New" panose="02070309020205020404" pitchFamily="49" charset="0"/>
                <a:ea typeface="Aptos" panose="020B0004020202020204" pitchFamily="34" charset="0"/>
                <a:cs typeface="Times New Roman" panose="02020603050405020304" pitchFamily="18" charset="0"/>
              </a:rPr>
              <a:t>time</a:t>
            </a:r>
            <a:r>
              <a:rPr lang="sk-SK" sz="1800" kern="100" dirty="0">
                <a:effectLst/>
                <a:latin typeface="Courier New" panose="02070309020205020404" pitchFamily="49" charset="0"/>
                <a:ea typeface="Aptos" panose="020B0004020202020204" pitchFamily="34" charset="0"/>
                <a:cs typeface="Times New Roman" panose="02020603050405020304" pitchFamily="18" charset="0"/>
              </a:rPr>
              <a:t>, </a:t>
            </a:r>
            <a:r>
              <a:rPr lang="sk-SK" sz="1800" kern="100" dirty="0" err="1">
                <a:effectLst/>
                <a:latin typeface="Courier New" panose="02070309020205020404" pitchFamily="49" charset="0"/>
                <a:ea typeface="Aptos" panose="020B0004020202020204" pitchFamily="34" charset="0"/>
                <a:cs typeface="Times New Roman" panose="02020603050405020304" pitchFamily="18" charset="0"/>
              </a:rPr>
              <a:t>sys</a:t>
            </a:r>
            <a:endParaRPr lang="sk-SK" sz="1600" kern="100" dirty="0">
              <a:effectLst/>
              <a:latin typeface="Aptos" panose="020B0004020202020204" pitchFamily="34" charset="0"/>
              <a:ea typeface="Aptos" panose="020B0004020202020204" pitchFamily="34" charset="0"/>
              <a:cs typeface="Times New Roman" panose="02020603050405020304" pitchFamily="18" charset="0"/>
            </a:endParaRPr>
          </a:p>
          <a:p>
            <a:pPr marL="228600"/>
            <a:r>
              <a:rPr lang="sk-SK" sz="1800" kern="100" dirty="0">
                <a:effectLst/>
                <a:latin typeface="Courier New" panose="02070309020205020404" pitchFamily="49" charset="0"/>
                <a:ea typeface="Aptos" panose="020B0004020202020204" pitchFamily="34" charset="0"/>
                <a:cs typeface="Times New Roman" panose="02020603050405020304" pitchFamily="18" charset="0"/>
              </a:rPr>
              <a:t> </a:t>
            </a:r>
            <a:endParaRPr lang="sk-SK" sz="1600" kern="100" dirty="0">
              <a:effectLst/>
              <a:latin typeface="Aptos" panose="020B0004020202020204" pitchFamily="34" charset="0"/>
              <a:ea typeface="Aptos" panose="020B0004020202020204" pitchFamily="34" charset="0"/>
              <a:cs typeface="Times New Roman" panose="02020603050405020304" pitchFamily="18" charset="0"/>
            </a:endParaRPr>
          </a:p>
          <a:p>
            <a:pPr marL="228600"/>
            <a:r>
              <a:rPr lang="sk-SK" sz="1800" kern="100" dirty="0">
                <a:effectLst/>
                <a:latin typeface="Courier New" panose="02070309020205020404" pitchFamily="49" charset="0"/>
                <a:ea typeface="Aptos" panose="020B0004020202020204" pitchFamily="34" charset="0"/>
                <a:cs typeface="Times New Roman" panose="02020603050405020304" pitchFamily="18" charset="0"/>
              </a:rPr>
              <a:t>LED1 = PWM(</a:t>
            </a:r>
            <a:r>
              <a:rPr lang="sk-SK" sz="1800" kern="100" dirty="0" err="1">
                <a:effectLst/>
                <a:latin typeface="Courier New" panose="02070309020205020404" pitchFamily="49" charset="0"/>
                <a:ea typeface="Aptos" panose="020B0004020202020204" pitchFamily="34" charset="0"/>
                <a:cs typeface="Times New Roman" panose="02020603050405020304" pitchFamily="18" charset="0"/>
              </a:rPr>
              <a:t>Pin</a:t>
            </a:r>
            <a:r>
              <a:rPr lang="sk-SK" sz="1800" kern="100" dirty="0">
                <a:effectLst/>
                <a:latin typeface="Courier New" panose="02070309020205020404" pitchFamily="49" charset="0"/>
                <a:ea typeface="Aptos" panose="020B0004020202020204" pitchFamily="34" charset="0"/>
                <a:cs typeface="Times New Roman" panose="02020603050405020304" pitchFamily="18" charset="0"/>
              </a:rPr>
              <a:t>(16), </a:t>
            </a:r>
            <a:r>
              <a:rPr lang="sk-SK" sz="1800" kern="100" dirty="0" err="1">
                <a:effectLst/>
                <a:latin typeface="Courier New" panose="02070309020205020404" pitchFamily="49" charset="0"/>
                <a:ea typeface="Aptos" panose="020B0004020202020204" pitchFamily="34" charset="0"/>
                <a:cs typeface="Times New Roman" panose="02020603050405020304" pitchFamily="18" charset="0"/>
              </a:rPr>
              <a:t>freq</a:t>
            </a:r>
            <a:r>
              <a:rPr lang="sk-SK" sz="1800" kern="100" dirty="0">
                <a:effectLst/>
                <a:latin typeface="Courier New" panose="02070309020205020404" pitchFamily="49" charset="0"/>
                <a:ea typeface="Aptos" panose="020B0004020202020204" pitchFamily="34" charset="0"/>
                <a:cs typeface="Times New Roman" panose="02020603050405020304" pitchFamily="18" charset="0"/>
              </a:rPr>
              <a:t>=20, </a:t>
            </a:r>
            <a:r>
              <a:rPr lang="sk-SK" sz="1800" kern="100" dirty="0" err="1">
                <a:effectLst/>
                <a:latin typeface="Courier New" panose="02070309020205020404" pitchFamily="49" charset="0"/>
                <a:ea typeface="Aptos" panose="020B0004020202020204" pitchFamily="34" charset="0"/>
                <a:cs typeface="Times New Roman" panose="02020603050405020304" pitchFamily="18" charset="0"/>
              </a:rPr>
              <a:t>duty</a:t>
            </a:r>
            <a:r>
              <a:rPr lang="sk-SK" sz="1800" kern="100" dirty="0">
                <a:effectLst/>
                <a:latin typeface="Courier New" panose="02070309020205020404" pitchFamily="49" charset="0"/>
                <a:ea typeface="Aptos" panose="020B0004020202020204" pitchFamily="34" charset="0"/>
                <a:cs typeface="Times New Roman" panose="02020603050405020304" pitchFamily="18" charset="0"/>
              </a:rPr>
              <a:t>=512)  # </a:t>
            </a:r>
            <a:r>
              <a:rPr lang="sk-SK" sz="1800" kern="100" dirty="0" err="1">
                <a:effectLst/>
                <a:latin typeface="Courier New" panose="02070309020205020404" pitchFamily="49" charset="0"/>
                <a:ea typeface="Aptos" panose="020B0004020202020204" pitchFamily="34" charset="0"/>
                <a:cs typeface="Times New Roman" panose="02020603050405020304" pitchFamily="18" charset="0"/>
              </a:rPr>
              <a:t>freq</a:t>
            </a:r>
            <a:r>
              <a:rPr lang="sk-SK" sz="1800" kern="100" dirty="0">
                <a:effectLst/>
                <a:latin typeface="Courier New" panose="02070309020205020404" pitchFamily="49" charset="0"/>
                <a:ea typeface="Aptos" panose="020B0004020202020204" pitchFamily="34" charset="0"/>
                <a:cs typeface="Times New Roman" panose="02020603050405020304" pitchFamily="18" charset="0"/>
              </a:rPr>
              <a:t> je </a:t>
            </a:r>
            <a:r>
              <a:rPr lang="sk-SK" sz="1800" kern="100" dirty="0" err="1">
                <a:effectLst/>
                <a:latin typeface="Courier New" panose="02070309020205020404" pitchFamily="49" charset="0"/>
                <a:ea typeface="Aptos" panose="020B0004020202020204" pitchFamily="34" charset="0"/>
                <a:cs typeface="Times New Roman" panose="02020603050405020304" pitchFamily="18" charset="0"/>
              </a:rPr>
              <a:t>int</a:t>
            </a:r>
            <a:endParaRPr lang="sk-SK" sz="1600" kern="100" dirty="0">
              <a:effectLst/>
              <a:latin typeface="Aptos" panose="020B0004020202020204" pitchFamily="34" charset="0"/>
              <a:ea typeface="Aptos" panose="020B0004020202020204" pitchFamily="34" charset="0"/>
              <a:cs typeface="Times New Roman" panose="02020603050405020304" pitchFamily="18" charset="0"/>
            </a:endParaRPr>
          </a:p>
          <a:p>
            <a:pPr marL="228600"/>
            <a:r>
              <a:rPr lang="sk-SK" sz="1800" kern="100" dirty="0">
                <a:effectLst/>
                <a:latin typeface="Courier New" panose="02070309020205020404" pitchFamily="49" charset="0"/>
                <a:ea typeface="Aptos" panose="020B0004020202020204" pitchFamily="34" charset="0"/>
                <a:cs typeface="Times New Roman" panose="02020603050405020304" pitchFamily="18" charset="0"/>
              </a:rPr>
              <a:t>LED2 = </a:t>
            </a:r>
            <a:r>
              <a:rPr lang="sk-SK" sz="1800" kern="100" dirty="0" err="1">
                <a:effectLst/>
                <a:latin typeface="Courier New" panose="02070309020205020404" pitchFamily="49" charset="0"/>
                <a:ea typeface="Aptos" panose="020B0004020202020204" pitchFamily="34" charset="0"/>
                <a:cs typeface="Times New Roman" panose="02020603050405020304" pitchFamily="18" charset="0"/>
              </a:rPr>
              <a:t>Pin</a:t>
            </a:r>
            <a:r>
              <a:rPr lang="sk-SK" sz="1800" kern="100" dirty="0">
                <a:effectLst/>
                <a:latin typeface="Courier New" panose="02070309020205020404" pitchFamily="49" charset="0"/>
                <a:ea typeface="Aptos" panose="020B0004020202020204" pitchFamily="34" charset="0"/>
                <a:cs typeface="Times New Roman" panose="02020603050405020304" pitchFamily="18" charset="0"/>
              </a:rPr>
              <a:t>(17, </a:t>
            </a:r>
            <a:r>
              <a:rPr lang="sk-SK" sz="1800" kern="100" dirty="0" err="1">
                <a:effectLst/>
                <a:latin typeface="Courier New" panose="02070309020205020404" pitchFamily="49" charset="0"/>
                <a:ea typeface="Aptos" panose="020B0004020202020204" pitchFamily="34" charset="0"/>
                <a:cs typeface="Times New Roman" panose="02020603050405020304" pitchFamily="18" charset="0"/>
              </a:rPr>
              <a:t>Pin.OUT</a:t>
            </a:r>
            <a:r>
              <a:rPr lang="sk-SK" sz="1800" kern="100" dirty="0">
                <a:effectLst/>
                <a:latin typeface="Courier New" panose="02070309020205020404" pitchFamily="49" charset="0"/>
                <a:ea typeface="Aptos" panose="020B0004020202020204" pitchFamily="34" charset="0"/>
                <a:cs typeface="Times New Roman" panose="02020603050405020304" pitchFamily="18" charset="0"/>
              </a:rPr>
              <a:t>, </a:t>
            </a:r>
            <a:r>
              <a:rPr lang="sk-SK" sz="1800" kern="100" dirty="0" err="1">
                <a:effectLst/>
                <a:latin typeface="Courier New" panose="02070309020205020404" pitchFamily="49" charset="0"/>
                <a:ea typeface="Aptos" panose="020B0004020202020204" pitchFamily="34" charset="0"/>
                <a:cs typeface="Times New Roman" panose="02020603050405020304" pitchFamily="18" charset="0"/>
              </a:rPr>
              <a:t>value</a:t>
            </a:r>
            <a:r>
              <a:rPr lang="sk-SK" sz="1800" kern="100" dirty="0">
                <a:effectLst/>
                <a:latin typeface="Courier New" panose="02070309020205020404" pitchFamily="49" charset="0"/>
                <a:ea typeface="Aptos" panose="020B0004020202020204" pitchFamily="34" charset="0"/>
                <a:cs typeface="Times New Roman" panose="02020603050405020304" pitchFamily="18" charset="0"/>
              </a:rPr>
              <a:t>=0)</a:t>
            </a:r>
            <a:endParaRPr lang="sk-SK" sz="1600" kern="100" dirty="0">
              <a:effectLst/>
              <a:latin typeface="Aptos" panose="020B0004020202020204" pitchFamily="34" charset="0"/>
              <a:ea typeface="Aptos" panose="020B0004020202020204" pitchFamily="34" charset="0"/>
              <a:cs typeface="Times New Roman" panose="02020603050405020304" pitchFamily="18" charset="0"/>
            </a:endParaRPr>
          </a:p>
          <a:p>
            <a:pPr marL="228600"/>
            <a:r>
              <a:rPr lang="sk-SK" sz="1800" kern="100" dirty="0" err="1">
                <a:effectLst/>
                <a:latin typeface="Courier New" panose="02070309020205020404" pitchFamily="49" charset="0"/>
                <a:ea typeface="Aptos" panose="020B0004020202020204" pitchFamily="34" charset="0"/>
                <a:cs typeface="Times New Roman" panose="02020603050405020304" pitchFamily="18" charset="0"/>
              </a:rPr>
              <a:t>time.sleep</a:t>
            </a:r>
            <a:r>
              <a:rPr lang="sk-SK" sz="1800" kern="100" dirty="0">
                <a:effectLst/>
                <a:latin typeface="Courier New" panose="02070309020205020404" pitchFamily="49" charset="0"/>
                <a:ea typeface="Aptos" panose="020B0004020202020204" pitchFamily="34" charset="0"/>
                <a:cs typeface="Times New Roman" panose="02020603050405020304" pitchFamily="18" charset="0"/>
              </a:rPr>
              <a:t>(5)</a:t>
            </a:r>
            <a:endParaRPr lang="sk-SK" sz="1600" kern="100" dirty="0">
              <a:effectLst/>
              <a:latin typeface="Aptos" panose="020B0004020202020204" pitchFamily="34" charset="0"/>
              <a:ea typeface="Aptos" panose="020B0004020202020204" pitchFamily="34" charset="0"/>
              <a:cs typeface="Times New Roman" panose="02020603050405020304" pitchFamily="18" charset="0"/>
            </a:endParaRPr>
          </a:p>
          <a:p>
            <a:pPr marL="228600"/>
            <a:r>
              <a:rPr lang="sk-SK" sz="1800" kern="100" dirty="0">
                <a:effectLst/>
                <a:latin typeface="Courier New" panose="02070309020205020404" pitchFamily="49" charset="0"/>
                <a:ea typeface="Aptos" panose="020B0004020202020204" pitchFamily="34" charset="0"/>
                <a:cs typeface="Times New Roman" panose="02020603050405020304" pitchFamily="18" charset="0"/>
              </a:rPr>
              <a:t>LED1.deinit()           # </a:t>
            </a:r>
            <a:r>
              <a:rPr lang="sk-SK" sz="1800" kern="100" dirty="0" err="1">
                <a:effectLst/>
                <a:latin typeface="Courier New" panose="02070309020205020404" pitchFamily="49" charset="0"/>
                <a:ea typeface="Aptos" panose="020B0004020202020204" pitchFamily="34" charset="0"/>
                <a:cs typeface="Times New Roman" panose="02020603050405020304" pitchFamily="18" charset="0"/>
              </a:rPr>
              <a:t>off</a:t>
            </a:r>
            <a:r>
              <a:rPr lang="sk-SK" sz="1800" kern="100" dirty="0">
                <a:effectLst/>
                <a:latin typeface="Courier New" panose="02070309020205020404" pitchFamily="49" charset="0"/>
                <a:ea typeface="Aptos" panose="020B0004020202020204" pitchFamily="34" charset="0"/>
                <a:cs typeface="Times New Roman" panose="02020603050405020304" pitchFamily="18" charset="0"/>
              </a:rPr>
              <a:t> PWM na </a:t>
            </a:r>
            <a:r>
              <a:rPr lang="sk-SK" sz="1800" kern="100" dirty="0" err="1">
                <a:effectLst/>
                <a:latin typeface="Courier New" panose="02070309020205020404" pitchFamily="49" charset="0"/>
                <a:ea typeface="Aptos" panose="020B0004020202020204" pitchFamily="34" charset="0"/>
                <a:cs typeface="Times New Roman" panose="02020603050405020304" pitchFamily="18" charset="0"/>
              </a:rPr>
              <a:t>pine</a:t>
            </a:r>
            <a:r>
              <a:rPr lang="sk-SK" sz="1800" kern="100" dirty="0">
                <a:effectLst/>
                <a:latin typeface="Courier New" panose="02070309020205020404" pitchFamily="49" charset="0"/>
                <a:ea typeface="Aptos" panose="020B0004020202020204" pitchFamily="34" charset="0"/>
                <a:cs typeface="Times New Roman" panose="02020603050405020304" pitchFamily="18" charset="0"/>
              </a:rPr>
              <a:t> 16</a:t>
            </a:r>
            <a:endParaRPr lang="sk-SK" sz="1600" kern="100" dirty="0">
              <a:effectLst/>
              <a:latin typeface="Aptos" panose="020B0004020202020204" pitchFamily="34" charset="0"/>
              <a:ea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29350410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lokTextu 2">
            <a:extLst>
              <a:ext uri="{FF2B5EF4-FFF2-40B4-BE49-F238E27FC236}">
                <a16:creationId xmlns:a16="http://schemas.microsoft.com/office/drawing/2014/main" id="{70F5D5A8-F09C-CE8E-74F3-FFA35B554CD7}"/>
              </a:ext>
            </a:extLst>
          </p:cNvPr>
          <p:cNvSpPr txBox="1"/>
          <p:nvPr/>
        </p:nvSpPr>
        <p:spPr>
          <a:xfrm>
            <a:off x="314036" y="429874"/>
            <a:ext cx="9236364" cy="2308324"/>
          </a:xfrm>
          <a:prstGeom prst="rect">
            <a:avLst/>
          </a:prstGeom>
          <a:noFill/>
        </p:spPr>
        <p:txBody>
          <a:bodyPr wrap="square">
            <a:spAutoFit/>
          </a:bodyPr>
          <a:lstStyle/>
          <a:p>
            <a:pPr marL="228600"/>
            <a:r>
              <a:rPr lang="sk-SK" sz="1800" kern="100" dirty="0">
                <a:effectLst/>
                <a:latin typeface="Aptos" panose="020B0004020202020204" pitchFamily="34" charset="0"/>
                <a:ea typeface="Aptos" panose="020B0004020202020204" pitchFamily="34" charset="0"/>
                <a:cs typeface="Times New Roman" panose="02020603050405020304" pitchFamily="18" charset="0"/>
              </a:rPr>
              <a:t>Zmeňme farbu.</a:t>
            </a:r>
            <a:endParaRPr lang="sk-SK" sz="1600" kern="100" dirty="0">
              <a:effectLst/>
              <a:latin typeface="Aptos" panose="020B0004020202020204" pitchFamily="34" charset="0"/>
              <a:ea typeface="Aptos" panose="020B0004020202020204" pitchFamily="34" charset="0"/>
              <a:cs typeface="Times New Roman" panose="02020603050405020304" pitchFamily="18" charset="0"/>
            </a:endParaRPr>
          </a:p>
          <a:p>
            <a:pPr marL="228600"/>
            <a:r>
              <a:rPr lang="sk-SK" sz="1800" kern="100" dirty="0">
                <a:effectLst/>
                <a:latin typeface="Aptos" panose="020B0004020202020204" pitchFamily="34" charset="0"/>
                <a:ea typeface="Aptos" panose="020B0004020202020204" pitchFamily="34" charset="0"/>
                <a:cs typeface="Times New Roman" panose="02020603050405020304" pitchFamily="18" charset="0"/>
              </a:rPr>
              <a:t>Vytvorme triedu  s - metódami   Blikaj (farba, strieda). </a:t>
            </a:r>
            <a:endParaRPr lang="sk-SK" sz="1600" kern="100" dirty="0">
              <a:effectLst/>
              <a:latin typeface="Aptos" panose="020B0004020202020204" pitchFamily="34" charset="0"/>
              <a:ea typeface="Aptos" panose="020B0004020202020204" pitchFamily="34" charset="0"/>
              <a:cs typeface="Times New Roman" panose="02020603050405020304" pitchFamily="18" charset="0"/>
            </a:endParaRPr>
          </a:p>
          <a:p>
            <a:pPr marL="2026920" indent="220980"/>
            <a:r>
              <a:rPr lang="sk-SK" sz="1800" kern="100" dirty="0">
                <a:effectLst/>
                <a:latin typeface="Aptos" panose="020B0004020202020204" pitchFamily="34" charset="0"/>
                <a:ea typeface="Aptos" panose="020B0004020202020204" pitchFamily="34" charset="0"/>
                <a:cs typeface="Times New Roman" panose="02020603050405020304" pitchFamily="18" charset="0"/>
              </a:rPr>
              <a:t> Stop()</a:t>
            </a:r>
            <a:endParaRPr lang="sk-SK" sz="1600" kern="100" dirty="0">
              <a:effectLst/>
              <a:latin typeface="Aptos" panose="020B0004020202020204" pitchFamily="34" charset="0"/>
              <a:ea typeface="Aptos" panose="020B0004020202020204" pitchFamily="34" charset="0"/>
              <a:cs typeface="Times New Roman" panose="02020603050405020304" pitchFamily="18" charset="0"/>
            </a:endParaRPr>
          </a:p>
          <a:p>
            <a:pPr marL="228600"/>
            <a:r>
              <a:rPr lang="sk-SK" sz="1800" kern="100" dirty="0">
                <a:effectLst/>
                <a:latin typeface="Aptos" panose="020B0004020202020204" pitchFamily="34" charset="0"/>
                <a:ea typeface="Aptos" panose="020B0004020202020204" pitchFamily="34" charset="0"/>
                <a:cs typeface="Times New Roman" panose="02020603050405020304" pitchFamily="18" charset="0"/>
              </a:rPr>
              <a:t> </a:t>
            </a:r>
            <a:endParaRPr lang="sk-SK" sz="1600" kern="100" dirty="0">
              <a:effectLst/>
              <a:latin typeface="Aptos" panose="020B0004020202020204" pitchFamily="34" charset="0"/>
              <a:ea typeface="Aptos" panose="020B0004020202020204" pitchFamily="34" charset="0"/>
              <a:cs typeface="Times New Roman" panose="02020603050405020304" pitchFamily="18" charset="0"/>
            </a:endParaRPr>
          </a:p>
          <a:p>
            <a:pPr marL="228600"/>
            <a:r>
              <a:rPr lang="sk-SK" sz="1800" kern="100" dirty="0">
                <a:effectLst/>
                <a:latin typeface="Aptos" panose="020B0004020202020204" pitchFamily="34" charset="0"/>
                <a:ea typeface="Aptos" panose="020B0004020202020204" pitchFamily="34" charset="0"/>
                <a:cs typeface="Times New Roman" panose="02020603050405020304" pitchFamily="18" charset="0"/>
              </a:rPr>
              <a:t>Alebo </a:t>
            </a:r>
            <a:r>
              <a:rPr lang="sk-SK" sz="1800" kern="100" dirty="0" err="1">
                <a:effectLst/>
                <a:latin typeface="Aptos" panose="020B0004020202020204" pitchFamily="34" charset="0"/>
                <a:ea typeface="Aptos" panose="020B0004020202020204" pitchFamily="34" charset="0"/>
                <a:cs typeface="Times New Roman" panose="02020603050405020304" pitchFamily="18" charset="0"/>
              </a:rPr>
              <a:t>Blikaj_zelena</a:t>
            </a:r>
            <a:r>
              <a:rPr lang="sk-SK" sz="1800" kern="100" dirty="0">
                <a:effectLst/>
                <a:latin typeface="Aptos" panose="020B0004020202020204" pitchFamily="34" charset="0"/>
                <a:ea typeface="Aptos" panose="020B0004020202020204" pitchFamily="34" charset="0"/>
                <a:cs typeface="Times New Roman" panose="02020603050405020304" pitchFamily="18" charset="0"/>
              </a:rPr>
              <a:t>(frekvencia, strieda)</a:t>
            </a:r>
            <a:endParaRPr lang="sk-SK" sz="1600" kern="100" dirty="0">
              <a:effectLst/>
              <a:latin typeface="Aptos" panose="020B0004020202020204" pitchFamily="34" charset="0"/>
              <a:ea typeface="Aptos" panose="020B0004020202020204" pitchFamily="34" charset="0"/>
              <a:cs typeface="Times New Roman" panose="02020603050405020304" pitchFamily="18" charset="0"/>
            </a:endParaRPr>
          </a:p>
          <a:p>
            <a:pPr marL="228600"/>
            <a:r>
              <a:rPr lang="sk-SK" sz="1800" kern="100" dirty="0">
                <a:effectLst/>
                <a:latin typeface="Aptos" panose="020B0004020202020204" pitchFamily="34" charset="0"/>
                <a:ea typeface="Aptos" panose="020B0004020202020204" pitchFamily="34" charset="0"/>
                <a:cs typeface="Times New Roman" panose="02020603050405020304" pitchFamily="18" charset="0"/>
              </a:rPr>
              <a:t>	      </a:t>
            </a:r>
            <a:r>
              <a:rPr lang="sk-SK" sz="1800" kern="100" dirty="0" err="1">
                <a:effectLst/>
                <a:latin typeface="Aptos" panose="020B0004020202020204" pitchFamily="34" charset="0"/>
                <a:ea typeface="Aptos" panose="020B0004020202020204" pitchFamily="34" charset="0"/>
                <a:cs typeface="Times New Roman" panose="02020603050405020304" pitchFamily="18" charset="0"/>
              </a:rPr>
              <a:t>Blikaj_cervena</a:t>
            </a:r>
            <a:r>
              <a:rPr lang="sk-SK" sz="1800" kern="100" dirty="0">
                <a:effectLst/>
                <a:latin typeface="Aptos" panose="020B0004020202020204" pitchFamily="34" charset="0"/>
                <a:ea typeface="Aptos" panose="020B0004020202020204" pitchFamily="34" charset="0"/>
                <a:cs typeface="Times New Roman" panose="02020603050405020304" pitchFamily="18" charset="0"/>
              </a:rPr>
              <a:t>(frekvencia, strieda)	</a:t>
            </a:r>
            <a:endParaRPr lang="sk-SK" sz="1600" kern="100" dirty="0">
              <a:effectLst/>
              <a:latin typeface="Aptos" panose="020B0004020202020204" pitchFamily="34" charset="0"/>
              <a:ea typeface="Aptos" panose="020B0004020202020204" pitchFamily="34" charset="0"/>
              <a:cs typeface="Times New Roman" panose="02020603050405020304" pitchFamily="18" charset="0"/>
            </a:endParaRPr>
          </a:p>
          <a:p>
            <a:pPr marL="228600"/>
            <a:r>
              <a:rPr lang="sk-SK" sz="1800" kern="100" dirty="0">
                <a:effectLst/>
                <a:latin typeface="Aptos" panose="020B0004020202020204" pitchFamily="34" charset="0"/>
                <a:ea typeface="Aptos" panose="020B0004020202020204" pitchFamily="34" charset="0"/>
                <a:cs typeface="Times New Roman" panose="02020603050405020304" pitchFamily="18" charset="0"/>
              </a:rPr>
              <a:t>             Stop()</a:t>
            </a:r>
            <a:endParaRPr lang="sk-SK" sz="1600" kern="100" dirty="0">
              <a:effectLst/>
              <a:latin typeface="Aptos" panose="020B0004020202020204" pitchFamily="34" charset="0"/>
              <a:ea typeface="Aptos" panose="020B0004020202020204" pitchFamily="34" charset="0"/>
              <a:cs typeface="Times New Roman" panose="02020603050405020304" pitchFamily="18" charset="0"/>
            </a:endParaRPr>
          </a:p>
          <a:p>
            <a:pPr marL="228600"/>
            <a:r>
              <a:rPr lang="sk-SK" sz="1800" kern="100" dirty="0">
                <a:effectLst/>
                <a:latin typeface="Aptos" panose="020B0004020202020204" pitchFamily="34" charset="0"/>
                <a:ea typeface="Aptos" panose="020B0004020202020204" pitchFamily="34" charset="0"/>
                <a:cs typeface="Times New Roman" panose="02020603050405020304" pitchFamily="18" charset="0"/>
              </a:rPr>
              <a:t> </a:t>
            </a:r>
            <a:endParaRPr lang="sk-SK" sz="1600" kern="100" dirty="0">
              <a:effectLst/>
              <a:latin typeface="Aptos" panose="020B0004020202020204" pitchFamily="34" charset="0"/>
              <a:ea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4813380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lokTextu 2">
            <a:extLst>
              <a:ext uri="{FF2B5EF4-FFF2-40B4-BE49-F238E27FC236}">
                <a16:creationId xmlns:a16="http://schemas.microsoft.com/office/drawing/2014/main" id="{CA43B8C8-F6E8-BAC6-B921-8C5B579E527D}"/>
              </a:ext>
            </a:extLst>
          </p:cNvPr>
          <p:cNvSpPr txBox="1"/>
          <p:nvPr/>
        </p:nvSpPr>
        <p:spPr>
          <a:xfrm>
            <a:off x="581890" y="327951"/>
            <a:ext cx="1653309" cy="400110"/>
          </a:xfrm>
          <a:prstGeom prst="rect">
            <a:avLst/>
          </a:prstGeom>
          <a:noFill/>
        </p:spPr>
        <p:txBody>
          <a:bodyPr wrap="square">
            <a:spAutoFit/>
          </a:bodyPr>
          <a:lstStyle/>
          <a:p>
            <a:pPr marL="228600"/>
            <a:r>
              <a:rPr lang="sk-SK" sz="2000" b="1" kern="100" dirty="0">
                <a:effectLst/>
                <a:latin typeface="Aptos" panose="020B0004020202020204" pitchFamily="34" charset="0"/>
                <a:ea typeface="Aptos" panose="020B0004020202020204" pitchFamily="34" charset="0"/>
                <a:cs typeface="Times New Roman" panose="02020603050405020304" pitchFamily="18" charset="0"/>
              </a:rPr>
              <a:t>Tlačidlo</a:t>
            </a:r>
            <a:endParaRPr lang="sk-SK" sz="2000" kern="100" dirty="0">
              <a:effectLst/>
              <a:latin typeface="Aptos" panose="020B0004020202020204" pitchFamily="34" charset="0"/>
              <a:ea typeface="Aptos" panose="020B0004020202020204" pitchFamily="34" charset="0"/>
              <a:cs typeface="Times New Roman" panose="02020603050405020304" pitchFamily="18" charset="0"/>
            </a:endParaRPr>
          </a:p>
        </p:txBody>
      </p:sp>
      <p:pic>
        <p:nvPicPr>
          <p:cNvPr id="4" name="Obrázok 3">
            <a:extLst>
              <a:ext uri="{FF2B5EF4-FFF2-40B4-BE49-F238E27FC236}">
                <a16:creationId xmlns:a16="http://schemas.microsoft.com/office/drawing/2014/main" id="{F96A8202-F978-83F2-233D-9D449D9B728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587336" y="0"/>
            <a:ext cx="3496310" cy="2860675"/>
          </a:xfrm>
          <a:prstGeom prst="rect">
            <a:avLst/>
          </a:prstGeom>
        </p:spPr>
      </p:pic>
      <p:pic>
        <p:nvPicPr>
          <p:cNvPr id="5" name="Obrázok 4" descr="Obrázok, na ktorom je text, diagram, rad, číslo&#10;&#10;Automaticky generovaný popis">
            <a:extLst>
              <a:ext uri="{FF2B5EF4-FFF2-40B4-BE49-F238E27FC236}">
                <a16:creationId xmlns:a16="http://schemas.microsoft.com/office/drawing/2014/main" id="{1E291C7A-05C3-DEAB-2403-81D9B95D09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35199" y="0"/>
            <a:ext cx="6182204" cy="4707197"/>
          </a:xfrm>
          <a:prstGeom prst="rect">
            <a:avLst/>
          </a:prstGeom>
        </p:spPr>
      </p:pic>
      <p:pic>
        <p:nvPicPr>
          <p:cNvPr id="6" name="Obrázok 5" descr="Obrázok, na ktorom je text, snímka obrazovky, rad, vývoj&#10;&#10;Automaticky generovaný popis">
            <a:extLst>
              <a:ext uri="{FF2B5EF4-FFF2-40B4-BE49-F238E27FC236}">
                <a16:creationId xmlns:a16="http://schemas.microsoft.com/office/drawing/2014/main" id="{11893E29-A945-D7C3-E0D0-4B4CA6A9236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53081" y="4093267"/>
            <a:ext cx="4183616" cy="2455314"/>
          </a:xfrm>
          <a:prstGeom prst="rect">
            <a:avLst/>
          </a:prstGeom>
        </p:spPr>
      </p:pic>
    </p:spTree>
    <p:extLst>
      <p:ext uri="{BB962C8B-B14F-4D97-AF65-F5344CB8AC3E}">
        <p14:creationId xmlns:p14="http://schemas.microsoft.com/office/powerpoint/2010/main" val="16062521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rázok 2" descr="Obrázok, na ktorom je text, diagram, plán, snímka obrazovky&#10;&#10;Automaticky generovaný popis">
            <a:extLst>
              <a:ext uri="{FF2B5EF4-FFF2-40B4-BE49-F238E27FC236}">
                <a16:creationId xmlns:a16="http://schemas.microsoft.com/office/drawing/2014/main" id="{0B1694B5-C48F-E8DD-16BA-B3996316AE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7855" y="0"/>
            <a:ext cx="11730181" cy="6858000"/>
          </a:xfrm>
          <a:prstGeom prst="rect">
            <a:avLst/>
          </a:prstGeom>
        </p:spPr>
      </p:pic>
    </p:spTree>
    <p:extLst>
      <p:ext uri="{BB962C8B-B14F-4D97-AF65-F5344CB8AC3E}">
        <p14:creationId xmlns:p14="http://schemas.microsoft.com/office/powerpoint/2010/main" val="15157058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lokTextu 2">
            <a:extLst>
              <a:ext uri="{FF2B5EF4-FFF2-40B4-BE49-F238E27FC236}">
                <a16:creationId xmlns:a16="http://schemas.microsoft.com/office/drawing/2014/main" id="{57EC2F71-88A8-9EBD-E3C1-E81DE81C3CFA}"/>
              </a:ext>
            </a:extLst>
          </p:cNvPr>
          <p:cNvSpPr txBox="1"/>
          <p:nvPr/>
        </p:nvSpPr>
        <p:spPr>
          <a:xfrm>
            <a:off x="184726" y="411263"/>
            <a:ext cx="11471563" cy="923330"/>
          </a:xfrm>
          <a:prstGeom prst="rect">
            <a:avLst/>
          </a:prstGeom>
          <a:noFill/>
        </p:spPr>
        <p:txBody>
          <a:bodyPr wrap="square">
            <a:spAutoFit/>
          </a:bodyPr>
          <a:lstStyle/>
          <a:p>
            <a:pPr marL="228600"/>
            <a:r>
              <a:rPr lang="sk-SK" sz="1800" kern="100" dirty="0">
                <a:effectLst/>
                <a:latin typeface="Aptos" panose="020B0004020202020204" pitchFamily="34" charset="0"/>
                <a:ea typeface="Aptos" panose="020B0004020202020204" pitchFamily="34" charset="0"/>
                <a:cs typeface="Times New Roman" panose="02020603050405020304" pitchFamily="18" charset="0"/>
              </a:rPr>
              <a:t>Žiadne tlačidlo po stlačení nespôsobí dokonalý kontakt v okamihu. Namiesto toho sa môže niekoľkokrát odraziť z nízkej na vysokú, než konečne spočinie vo svojej konečnej polohe. Nižšie je uvedený príklad signálu stlačenia tlačidla s odrazom.</a:t>
            </a:r>
            <a:endParaRPr lang="sk-SK" sz="1600" kern="100" dirty="0">
              <a:effectLst/>
              <a:latin typeface="Aptos" panose="020B0004020202020204" pitchFamily="34" charset="0"/>
              <a:ea typeface="Aptos" panose="020B0004020202020204" pitchFamily="34" charset="0"/>
              <a:cs typeface="Times New Roman" panose="02020603050405020304" pitchFamily="18" charset="0"/>
            </a:endParaRPr>
          </a:p>
        </p:txBody>
      </p:sp>
      <p:pic>
        <p:nvPicPr>
          <p:cNvPr id="4" name="Obrázok 3" descr="An example of a button press signal with bounce.">
            <a:extLst>
              <a:ext uri="{FF2B5EF4-FFF2-40B4-BE49-F238E27FC236}">
                <a16:creationId xmlns:a16="http://schemas.microsoft.com/office/drawing/2014/main" id="{68AB7247-B67C-DA53-5C36-D122301ADFCD}"/>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781664" y="2542201"/>
            <a:ext cx="3717608" cy="2615641"/>
          </a:xfrm>
          <a:prstGeom prst="rect">
            <a:avLst/>
          </a:prstGeom>
          <a:noFill/>
          <a:ln>
            <a:noFill/>
          </a:ln>
        </p:spPr>
      </p:pic>
      <p:sp>
        <p:nvSpPr>
          <p:cNvPr id="5" name="Rectangle 1">
            <a:extLst>
              <a:ext uri="{FF2B5EF4-FFF2-40B4-BE49-F238E27FC236}">
                <a16:creationId xmlns:a16="http://schemas.microsoft.com/office/drawing/2014/main" id="{97A0D38E-0DD5-A913-47A2-1C66CE10E391}"/>
              </a:ext>
            </a:extLst>
          </p:cNvPr>
          <p:cNvSpPr>
            <a:spLocks noChangeArrowheads="1"/>
          </p:cNvSpPr>
          <p:nvPr/>
        </p:nvSpPr>
        <p:spPr bwMode="auto">
          <a:xfrm>
            <a:off x="868218" y="1428211"/>
            <a:ext cx="5994400" cy="25330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30000"/>
              </a:spcBef>
              <a:spcAft>
                <a:spcPct val="0"/>
              </a:spcAft>
              <a:buClrTx/>
              <a:buSzTx/>
              <a:buFontTx/>
              <a:buNone/>
              <a:tabLst/>
            </a:pPr>
            <a:r>
              <a:rPr kumimoji="0" lang="sk-SK" altLang="sk-SK" sz="1600" b="0" i="0" u="none" strike="noStrike" cap="none" normalizeH="0" baseline="0" dirty="0" err="1">
                <a:ln>
                  <a:noFill/>
                </a:ln>
                <a:solidFill>
                  <a:schemeClr val="tx1"/>
                </a:solidFill>
                <a:effectLst/>
                <a:latin typeface="Arial Unicode MS"/>
                <a:ea typeface="Times New Roman" panose="02020603050405020304" pitchFamily="18" charset="0"/>
                <a:cs typeface="Courier New" panose="02070309020205020404" pitchFamily="49" charset="0"/>
              </a:rPr>
              <a:t>def</a:t>
            </a:r>
            <a:r>
              <a:rPr kumimoji="0" lang="sk-SK" altLang="sk-SK" sz="1600" b="0" i="0" u="none" strike="noStrike" cap="none" normalizeH="0" baseline="0" dirty="0">
                <a:ln>
                  <a:noFill/>
                </a:ln>
                <a:solidFill>
                  <a:schemeClr val="tx1"/>
                </a:solidFill>
                <a:effectLst/>
                <a:latin typeface="Arial Unicode MS"/>
                <a:ea typeface="Times New Roman" panose="02020603050405020304" pitchFamily="18" charset="0"/>
                <a:cs typeface="Courier New" panose="02070309020205020404" pitchFamily="49" charset="0"/>
              </a:rPr>
              <a:t> </a:t>
            </a:r>
            <a:r>
              <a:rPr kumimoji="0" lang="sk-SK" altLang="sk-SK" sz="1600" b="0" i="0" u="none" strike="noStrike" cap="none" normalizeH="0" baseline="0" dirty="0" err="1">
                <a:ln>
                  <a:noFill/>
                </a:ln>
                <a:solidFill>
                  <a:schemeClr val="tx1"/>
                </a:solidFill>
                <a:effectLst/>
                <a:latin typeface="Arial Unicode MS"/>
                <a:ea typeface="Times New Roman" panose="02020603050405020304" pitchFamily="18" charset="0"/>
                <a:cs typeface="Courier New" panose="02070309020205020404" pitchFamily="49" charset="0"/>
              </a:rPr>
              <a:t>debounce</a:t>
            </a:r>
            <a:r>
              <a:rPr kumimoji="0" lang="sk-SK" altLang="sk-SK" sz="1600" b="0" i="0" u="none" strike="noStrike" cap="none" normalizeH="0" baseline="0" dirty="0">
                <a:ln>
                  <a:noFill/>
                </a:ln>
                <a:solidFill>
                  <a:schemeClr val="tx1"/>
                </a:solidFill>
                <a:effectLst/>
                <a:latin typeface="Arial Unicode MS"/>
                <a:ea typeface="Times New Roman" panose="02020603050405020304" pitchFamily="18" charset="0"/>
                <a:cs typeface="Courier New" panose="02070309020205020404" pitchFamily="49" charset="0"/>
              </a:rPr>
              <a:t>(</a:t>
            </a:r>
            <a:r>
              <a:rPr kumimoji="0" lang="sk-SK" altLang="sk-SK" sz="1600" b="0" i="0" u="none" strike="noStrike" cap="none" normalizeH="0" baseline="0" dirty="0" err="1">
                <a:ln>
                  <a:noFill/>
                </a:ln>
                <a:solidFill>
                  <a:schemeClr val="tx1"/>
                </a:solidFill>
                <a:effectLst/>
                <a:latin typeface="Arial" panose="020B0604020202020204" pitchFamily="34" charset="0"/>
                <a:ea typeface="Times New Roman" panose="02020603050405020304" pitchFamily="18" charset="0"/>
              </a:rPr>
              <a:t>pin</a:t>
            </a:r>
            <a:r>
              <a:rPr kumimoji="0" lang="sk-SK" altLang="sk-SK" sz="1600" b="0" i="0" u="none" strike="noStrike" cap="none" normalizeH="0" baseline="0" dirty="0">
                <a:ln>
                  <a:noFill/>
                </a:ln>
                <a:solidFill>
                  <a:schemeClr val="tx1"/>
                </a:solidFill>
                <a:effectLst/>
                <a:latin typeface="Arial Unicode MS"/>
                <a:ea typeface="Times New Roman" panose="02020603050405020304" pitchFamily="18" charset="0"/>
                <a:cs typeface="Courier New" panose="02070309020205020404" pitchFamily="49" charset="0"/>
              </a:rPr>
              <a:t>):    </a:t>
            </a:r>
          </a:p>
          <a:p>
            <a:pPr marL="0" marR="0" lvl="0" indent="0" algn="l" defTabSz="914400" rtl="0" eaLnBrk="0" fontAlgn="base" latinLnBrk="0" hangingPunct="0">
              <a:lnSpc>
                <a:spcPct val="100000"/>
              </a:lnSpc>
              <a:spcBef>
                <a:spcPct val="30000"/>
              </a:spcBef>
              <a:spcAft>
                <a:spcPct val="0"/>
              </a:spcAft>
              <a:buClrTx/>
              <a:buSzTx/>
              <a:buFontTx/>
              <a:buNone/>
              <a:tabLst/>
            </a:pPr>
            <a:r>
              <a:rPr kumimoji="0" lang="sk-SK" altLang="sk-SK" sz="16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    </a:t>
            </a:r>
            <a:r>
              <a:rPr kumimoji="0" lang="sk-SK" altLang="sk-SK" sz="1600" b="0" i="0" u="none" strike="noStrike" cap="none" normalizeH="0" baseline="0" dirty="0" err="1">
                <a:ln>
                  <a:noFill/>
                </a:ln>
                <a:solidFill>
                  <a:schemeClr val="tx1"/>
                </a:solidFill>
                <a:effectLst/>
                <a:latin typeface="Arial" panose="020B0604020202020204" pitchFamily="34" charset="0"/>
                <a:ea typeface="Times New Roman" panose="02020603050405020304" pitchFamily="18" charset="0"/>
              </a:rPr>
              <a:t>prev</a:t>
            </a:r>
            <a:r>
              <a:rPr kumimoji="0" lang="sk-SK" altLang="sk-SK" sz="1600" b="0" i="0" u="none" strike="noStrike" cap="none" normalizeH="0" baseline="0" dirty="0">
                <a:ln>
                  <a:noFill/>
                </a:ln>
                <a:solidFill>
                  <a:schemeClr val="tx1"/>
                </a:solidFill>
                <a:effectLst/>
                <a:latin typeface="Arial Unicode MS"/>
                <a:ea typeface="Times New Roman" panose="02020603050405020304" pitchFamily="18" charset="0"/>
                <a:cs typeface="Courier New" panose="02070309020205020404" pitchFamily="49" charset="0"/>
              </a:rPr>
              <a:t> </a:t>
            </a:r>
            <a:r>
              <a:rPr kumimoji="0" lang="sk-SK" altLang="sk-SK" sz="16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a:t>
            </a:r>
            <a:r>
              <a:rPr kumimoji="0" lang="sk-SK" altLang="sk-SK" sz="1600" b="0" i="0" u="none" strike="noStrike" cap="none" normalizeH="0" baseline="0" dirty="0">
                <a:ln>
                  <a:noFill/>
                </a:ln>
                <a:solidFill>
                  <a:schemeClr val="tx1"/>
                </a:solidFill>
                <a:effectLst/>
                <a:latin typeface="Arial Unicode MS"/>
                <a:ea typeface="Times New Roman" panose="02020603050405020304" pitchFamily="18" charset="0"/>
                <a:cs typeface="Courier New" panose="02070309020205020404" pitchFamily="49" charset="0"/>
              </a:rPr>
              <a:t> </a:t>
            </a:r>
            <a:r>
              <a:rPr kumimoji="0" lang="sk-SK" altLang="sk-SK" sz="1600" b="0" i="0" u="none" strike="noStrike" cap="none" normalizeH="0" baseline="0" dirty="0" err="1">
                <a:ln>
                  <a:noFill/>
                </a:ln>
                <a:solidFill>
                  <a:schemeClr val="tx1"/>
                </a:solidFill>
                <a:effectLst/>
                <a:latin typeface="Arial Unicode MS"/>
                <a:ea typeface="Times New Roman" panose="02020603050405020304" pitchFamily="18" charset="0"/>
                <a:cs typeface="Courier New" panose="02070309020205020404" pitchFamily="49" charset="0"/>
              </a:rPr>
              <a:t>None</a:t>
            </a:r>
            <a:r>
              <a:rPr kumimoji="0" lang="sk-SK" altLang="sk-SK" sz="1600" b="0" i="0" u="none" strike="noStrike" cap="none" normalizeH="0" baseline="0" dirty="0">
                <a:ln>
                  <a:noFill/>
                </a:ln>
                <a:solidFill>
                  <a:schemeClr val="tx1"/>
                </a:solidFill>
                <a:effectLst/>
                <a:latin typeface="Arial Unicode MS"/>
                <a:ea typeface="Times New Roman" panose="02020603050405020304" pitchFamily="18" charset="0"/>
                <a:cs typeface="Courier New" panose="02070309020205020404" pitchFamily="49" charset="0"/>
              </a:rPr>
              <a:t>   </a:t>
            </a:r>
          </a:p>
          <a:p>
            <a:pPr marL="0" marR="0" lvl="0" indent="0" algn="l" defTabSz="914400" rtl="0" eaLnBrk="0" fontAlgn="base" latinLnBrk="0" hangingPunct="0">
              <a:lnSpc>
                <a:spcPct val="100000"/>
              </a:lnSpc>
              <a:spcBef>
                <a:spcPct val="30000"/>
              </a:spcBef>
              <a:spcAft>
                <a:spcPct val="0"/>
              </a:spcAft>
              <a:buClrTx/>
              <a:buSzTx/>
              <a:buFontTx/>
              <a:buNone/>
              <a:tabLst/>
            </a:pPr>
            <a:r>
              <a:rPr kumimoji="0" lang="sk-SK" altLang="sk-SK" sz="1600" b="0" i="0" u="none" strike="noStrike" cap="none" normalizeH="0" baseline="0" dirty="0">
                <a:ln>
                  <a:noFill/>
                </a:ln>
                <a:solidFill>
                  <a:schemeClr val="tx1"/>
                </a:solidFill>
                <a:effectLst/>
                <a:latin typeface="Arial Unicode MS"/>
                <a:ea typeface="Times New Roman" panose="02020603050405020304" pitchFamily="18" charset="0"/>
                <a:cs typeface="Courier New" panose="02070309020205020404" pitchFamily="49" charset="0"/>
              </a:rPr>
              <a:t>    </a:t>
            </a:r>
            <a:r>
              <a:rPr kumimoji="0" lang="sk-SK" altLang="sk-SK" sz="1600" b="0" i="0" u="none" strike="noStrike" cap="none" normalizeH="0" baseline="0" dirty="0" err="1">
                <a:ln>
                  <a:noFill/>
                </a:ln>
                <a:solidFill>
                  <a:schemeClr val="tx1"/>
                </a:solidFill>
                <a:effectLst/>
                <a:latin typeface="Arial Unicode MS"/>
                <a:ea typeface="Times New Roman" panose="02020603050405020304" pitchFamily="18" charset="0"/>
                <a:cs typeface="Courier New" panose="02070309020205020404" pitchFamily="49" charset="0"/>
              </a:rPr>
              <a:t>for</a:t>
            </a:r>
            <a:r>
              <a:rPr kumimoji="0" lang="sk-SK" altLang="sk-SK" sz="1600" b="0" i="0" u="none" strike="noStrike" cap="none" normalizeH="0" baseline="0" dirty="0">
                <a:ln>
                  <a:noFill/>
                </a:ln>
                <a:solidFill>
                  <a:schemeClr val="tx1"/>
                </a:solidFill>
                <a:effectLst/>
                <a:latin typeface="Arial Unicode MS"/>
                <a:ea typeface="Times New Roman" panose="02020603050405020304" pitchFamily="18" charset="0"/>
                <a:cs typeface="Courier New" panose="02070309020205020404" pitchFamily="49" charset="0"/>
              </a:rPr>
              <a:t> </a:t>
            </a:r>
            <a:r>
              <a:rPr kumimoji="0" lang="sk-SK" altLang="sk-SK" sz="16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_</a:t>
            </a:r>
            <a:r>
              <a:rPr kumimoji="0" lang="sk-SK" altLang="sk-SK" sz="1600" b="0" i="0" u="none" strike="noStrike" cap="none" normalizeH="0" baseline="0" dirty="0">
                <a:ln>
                  <a:noFill/>
                </a:ln>
                <a:solidFill>
                  <a:schemeClr val="tx1"/>
                </a:solidFill>
                <a:effectLst/>
                <a:latin typeface="Arial Unicode MS"/>
                <a:ea typeface="Times New Roman" panose="02020603050405020304" pitchFamily="18" charset="0"/>
                <a:cs typeface="Courier New" panose="02070309020205020404" pitchFamily="49" charset="0"/>
              </a:rPr>
              <a:t> in (32):       </a:t>
            </a:r>
          </a:p>
          <a:p>
            <a:pPr marL="0" marR="0" lvl="0" indent="0" algn="l" defTabSz="914400" rtl="0" eaLnBrk="0" fontAlgn="base" latinLnBrk="0" hangingPunct="0">
              <a:lnSpc>
                <a:spcPct val="100000"/>
              </a:lnSpc>
              <a:spcBef>
                <a:spcPct val="30000"/>
              </a:spcBef>
              <a:spcAft>
                <a:spcPct val="0"/>
              </a:spcAft>
              <a:buClrTx/>
              <a:buSzTx/>
              <a:buFontTx/>
              <a:buNone/>
              <a:tabLst/>
            </a:pPr>
            <a:r>
              <a:rPr kumimoji="0" lang="sk-SK" altLang="sk-SK" sz="1600" b="0" i="0" u="none" strike="noStrike" cap="none" normalizeH="0" baseline="0" dirty="0">
                <a:ln>
                  <a:noFill/>
                </a:ln>
                <a:solidFill>
                  <a:schemeClr val="tx1"/>
                </a:solidFill>
                <a:effectLst/>
                <a:latin typeface="Arial Unicode MS"/>
                <a:ea typeface="Times New Roman" panose="02020603050405020304" pitchFamily="18" charset="0"/>
                <a:cs typeface="Courier New" panose="02070309020205020404" pitchFamily="49" charset="0"/>
              </a:rPr>
              <a:t>         </a:t>
            </a:r>
            <a:r>
              <a:rPr kumimoji="0" lang="sk-SK" altLang="sk-SK" sz="1600" b="0" i="0" u="none" strike="noStrike" cap="none" normalizeH="0" baseline="0" dirty="0" err="1">
                <a:ln>
                  <a:noFill/>
                </a:ln>
                <a:solidFill>
                  <a:schemeClr val="tx1"/>
                </a:solidFill>
                <a:effectLst/>
                <a:latin typeface="Arial Unicode MS"/>
                <a:ea typeface="Times New Roman" panose="02020603050405020304" pitchFamily="18" charset="0"/>
                <a:cs typeface="Courier New" panose="02070309020205020404" pitchFamily="49" charset="0"/>
              </a:rPr>
              <a:t>c</a:t>
            </a:r>
            <a:r>
              <a:rPr kumimoji="0" lang="sk-SK" altLang="sk-SK" sz="1600" b="0" i="0" u="none" strike="noStrike" cap="none" normalizeH="0" baseline="0" dirty="0" err="1">
                <a:ln>
                  <a:noFill/>
                </a:ln>
                <a:solidFill>
                  <a:schemeClr val="tx1"/>
                </a:solidFill>
                <a:effectLst/>
                <a:latin typeface="Arial" panose="020B0604020202020204" pitchFamily="34" charset="0"/>
                <a:ea typeface="Times New Roman" panose="02020603050405020304" pitchFamily="18" charset="0"/>
              </a:rPr>
              <a:t>urrent_value</a:t>
            </a:r>
            <a:r>
              <a:rPr kumimoji="0" lang="sk-SK" altLang="sk-SK" sz="1600" b="0" i="0" u="none" strike="noStrike" cap="none" normalizeH="0" baseline="0" dirty="0">
                <a:ln>
                  <a:noFill/>
                </a:ln>
                <a:solidFill>
                  <a:schemeClr val="tx1"/>
                </a:solidFill>
                <a:effectLst/>
                <a:latin typeface="Arial Unicode MS"/>
                <a:ea typeface="Times New Roman" panose="02020603050405020304" pitchFamily="18" charset="0"/>
                <a:cs typeface="Courier New" panose="02070309020205020404" pitchFamily="49" charset="0"/>
              </a:rPr>
              <a:t> </a:t>
            </a:r>
            <a:r>
              <a:rPr kumimoji="0" lang="sk-SK" altLang="sk-SK" sz="16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a:t>
            </a:r>
            <a:r>
              <a:rPr kumimoji="0" lang="sk-SK" altLang="sk-SK" sz="1600" b="0" i="0" u="none" strike="noStrike" cap="none" normalizeH="0" baseline="0" dirty="0">
                <a:ln>
                  <a:noFill/>
                </a:ln>
                <a:solidFill>
                  <a:schemeClr val="tx1"/>
                </a:solidFill>
                <a:effectLst/>
                <a:latin typeface="Arial Unicode MS"/>
                <a:ea typeface="Times New Roman" panose="02020603050405020304" pitchFamily="18" charset="0"/>
                <a:cs typeface="Courier New" panose="02070309020205020404" pitchFamily="49" charset="0"/>
              </a:rPr>
              <a:t> </a:t>
            </a:r>
            <a:r>
              <a:rPr kumimoji="0" lang="sk-SK" altLang="sk-SK" sz="1600" b="0" i="0" u="none" strike="noStrike" cap="none" normalizeH="0" baseline="0" dirty="0" err="1">
                <a:ln>
                  <a:noFill/>
                </a:ln>
                <a:solidFill>
                  <a:schemeClr val="tx1"/>
                </a:solidFill>
                <a:effectLst/>
                <a:latin typeface="Arial" panose="020B0604020202020204" pitchFamily="34" charset="0"/>
                <a:ea typeface="Times New Roman" panose="02020603050405020304" pitchFamily="18" charset="0"/>
              </a:rPr>
              <a:t>pin</a:t>
            </a:r>
            <a:r>
              <a:rPr kumimoji="0" lang="sk-SK" altLang="sk-SK" sz="1600" b="0" i="0" u="none" strike="noStrike" cap="none" normalizeH="0" baseline="0" dirty="0" err="1">
                <a:ln>
                  <a:noFill/>
                </a:ln>
                <a:solidFill>
                  <a:schemeClr val="tx1"/>
                </a:solidFill>
                <a:effectLst/>
                <a:latin typeface="Arial Unicode MS"/>
                <a:ea typeface="Times New Roman" panose="02020603050405020304" pitchFamily="18" charset="0"/>
                <a:cs typeface="Courier New" panose="02070309020205020404" pitchFamily="49" charset="0"/>
              </a:rPr>
              <a:t>.</a:t>
            </a:r>
            <a:r>
              <a:rPr kumimoji="0" lang="sk-SK" altLang="sk-SK" sz="1600" b="0" i="0" u="none" strike="noStrike" cap="none" normalizeH="0" baseline="0" dirty="0" err="1">
                <a:ln>
                  <a:noFill/>
                </a:ln>
                <a:solidFill>
                  <a:schemeClr val="tx1"/>
                </a:solidFill>
                <a:effectLst/>
                <a:latin typeface="Arial" panose="020B0604020202020204" pitchFamily="34" charset="0"/>
                <a:ea typeface="Times New Roman" panose="02020603050405020304" pitchFamily="18" charset="0"/>
              </a:rPr>
              <a:t>value</a:t>
            </a:r>
            <a:r>
              <a:rPr kumimoji="0" lang="sk-SK" altLang="sk-SK" sz="1600" b="0" i="0" u="none" strike="noStrike" cap="none" normalizeH="0" baseline="0" dirty="0">
                <a:ln>
                  <a:noFill/>
                </a:ln>
                <a:solidFill>
                  <a:schemeClr val="tx1"/>
                </a:solidFill>
                <a:effectLst/>
                <a:latin typeface="Arial Unicode MS"/>
                <a:ea typeface="Times New Roman" panose="02020603050405020304" pitchFamily="18" charset="0"/>
                <a:cs typeface="Courier New" panose="02070309020205020404" pitchFamily="49" charset="0"/>
              </a:rPr>
              <a:t>()        </a:t>
            </a:r>
          </a:p>
          <a:p>
            <a:pPr marL="0" marR="0" lvl="0" indent="0" algn="l" defTabSz="914400" rtl="0" eaLnBrk="0" fontAlgn="base" latinLnBrk="0" hangingPunct="0">
              <a:lnSpc>
                <a:spcPct val="100000"/>
              </a:lnSpc>
              <a:spcBef>
                <a:spcPct val="30000"/>
              </a:spcBef>
              <a:spcAft>
                <a:spcPct val="0"/>
              </a:spcAft>
              <a:buClrTx/>
              <a:buSzTx/>
              <a:buFontTx/>
              <a:buNone/>
              <a:tabLst/>
            </a:pPr>
            <a:r>
              <a:rPr kumimoji="0" lang="sk-SK" altLang="sk-SK" sz="1600" b="0" i="0" u="none" strike="noStrike" cap="none" normalizeH="0" baseline="0" dirty="0">
                <a:ln>
                  <a:noFill/>
                </a:ln>
                <a:solidFill>
                  <a:schemeClr val="tx1"/>
                </a:solidFill>
                <a:effectLst/>
                <a:latin typeface="Arial Unicode MS"/>
                <a:ea typeface="Times New Roman" panose="02020603050405020304" pitchFamily="18" charset="0"/>
                <a:cs typeface="Courier New" panose="02070309020205020404" pitchFamily="49" charset="0"/>
              </a:rPr>
              <a:t>         </a:t>
            </a:r>
            <a:r>
              <a:rPr kumimoji="0" lang="sk-SK" altLang="sk-SK" sz="1600" b="0" i="0" u="none" strike="noStrike" cap="none" normalizeH="0" baseline="0" dirty="0" err="1">
                <a:ln>
                  <a:noFill/>
                </a:ln>
                <a:solidFill>
                  <a:schemeClr val="tx1"/>
                </a:solidFill>
                <a:effectLst/>
                <a:latin typeface="Arial Unicode MS"/>
                <a:ea typeface="Times New Roman" panose="02020603050405020304" pitchFamily="18" charset="0"/>
                <a:cs typeface="Courier New" panose="02070309020205020404" pitchFamily="49" charset="0"/>
              </a:rPr>
              <a:t>if</a:t>
            </a:r>
            <a:r>
              <a:rPr kumimoji="0" lang="sk-SK" altLang="sk-SK" sz="1600" b="0" i="0" u="none" strike="noStrike" cap="none" normalizeH="0" baseline="0" dirty="0">
                <a:ln>
                  <a:noFill/>
                </a:ln>
                <a:solidFill>
                  <a:schemeClr val="tx1"/>
                </a:solidFill>
                <a:effectLst/>
                <a:latin typeface="Arial Unicode MS"/>
                <a:ea typeface="Times New Roman" panose="02020603050405020304" pitchFamily="18" charset="0"/>
                <a:cs typeface="Courier New" panose="02070309020205020404" pitchFamily="49" charset="0"/>
              </a:rPr>
              <a:t> </a:t>
            </a:r>
            <a:r>
              <a:rPr kumimoji="0" lang="sk-SK" altLang="sk-SK" sz="1600" b="0" i="0" u="none" strike="noStrike" cap="none" normalizeH="0" baseline="0" dirty="0" err="1">
                <a:ln>
                  <a:noFill/>
                </a:ln>
                <a:solidFill>
                  <a:schemeClr val="tx1"/>
                </a:solidFill>
                <a:effectLst/>
                <a:latin typeface="Arial" panose="020B0604020202020204" pitchFamily="34" charset="0"/>
                <a:ea typeface="Times New Roman" panose="02020603050405020304" pitchFamily="18" charset="0"/>
              </a:rPr>
              <a:t>prev</a:t>
            </a:r>
            <a:r>
              <a:rPr kumimoji="0" lang="sk-SK" altLang="sk-SK" sz="1600" b="0" i="0" u="none" strike="noStrike" cap="none" normalizeH="0" baseline="0" dirty="0">
                <a:ln>
                  <a:noFill/>
                </a:ln>
                <a:solidFill>
                  <a:schemeClr val="tx1"/>
                </a:solidFill>
                <a:effectLst/>
                <a:latin typeface="Arial Unicode MS"/>
                <a:ea typeface="Times New Roman" panose="02020603050405020304" pitchFamily="18" charset="0"/>
                <a:cs typeface="Courier New" panose="02070309020205020404" pitchFamily="49" charset="0"/>
              </a:rPr>
              <a:t> </a:t>
            </a:r>
            <a:r>
              <a:rPr kumimoji="0" lang="sk-SK" altLang="sk-SK" sz="16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a:t>
            </a:r>
            <a:r>
              <a:rPr kumimoji="0" lang="sk-SK" altLang="sk-SK" sz="1600" b="0" i="0" u="none" strike="noStrike" cap="none" normalizeH="0" baseline="0" dirty="0">
                <a:ln>
                  <a:noFill/>
                </a:ln>
                <a:solidFill>
                  <a:schemeClr val="tx1"/>
                </a:solidFill>
                <a:effectLst/>
                <a:latin typeface="Arial Unicode MS"/>
                <a:ea typeface="Times New Roman" panose="02020603050405020304" pitchFamily="18" charset="0"/>
                <a:cs typeface="Courier New" panose="02070309020205020404" pitchFamily="49" charset="0"/>
              </a:rPr>
              <a:t> </a:t>
            </a:r>
            <a:r>
              <a:rPr kumimoji="0" lang="sk-SK" altLang="sk-SK" sz="1600" b="0" i="0" u="none" strike="noStrike" cap="none" normalizeH="0" baseline="0" dirty="0" err="1">
                <a:ln>
                  <a:noFill/>
                </a:ln>
                <a:solidFill>
                  <a:schemeClr val="tx1"/>
                </a:solidFill>
                <a:effectLst/>
                <a:latin typeface="Arial Unicode MS"/>
                <a:ea typeface="Times New Roman" panose="02020603050405020304" pitchFamily="18" charset="0"/>
                <a:cs typeface="Courier New" panose="02070309020205020404" pitchFamily="49" charset="0"/>
              </a:rPr>
              <a:t>None</a:t>
            </a:r>
            <a:r>
              <a:rPr kumimoji="0" lang="sk-SK" altLang="sk-SK" sz="1600" b="0" i="0" u="none" strike="noStrike" cap="none" normalizeH="0" baseline="0" dirty="0">
                <a:ln>
                  <a:noFill/>
                </a:ln>
                <a:solidFill>
                  <a:schemeClr val="tx1"/>
                </a:solidFill>
                <a:effectLst/>
                <a:latin typeface="Arial Unicode MS"/>
                <a:ea typeface="Times New Roman" panose="02020603050405020304" pitchFamily="18" charset="0"/>
                <a:cs typeface="Courier New" panose="02070309020205020404" pitchFamily="49" charset="0"/>
              </a:rPr>
              <a:t> and </a:t>
            </a:r>
            <a:r>
              <a:rPr kumimoji="0" lang="sk-SK" altLang="sk-SK" sz="1600" b="0" i="0" u="none" strike="noStrike" cap="none" normalizeH="0" baseline="0" dirty="0" err="1">
                <a:ln>
                  <a:noFill/>
                </a:ln>
                <a:solidFill>
                  <a:schemeClr val="tx1"/>
                </a:solidFill>
                <a:effectLst/>
                <a:latin typeface="Arial" panose="020B0604020202020204" pitchFamily="34" charset="0"/>
                <a:ea typeface="Times New Roman" panose="02020603050405020304" pitchFamily="18" charset="0"/>
              </a:rPr>
              <a:t>prev</a:t>
            </a:r>
            <a:r>
              <a:rPr kumimoji="0" lang="sk-SK" altLang="sk-SK" sz="1600" b="0" i="0" u="none" strike="noStrike" cap="none" normalizeH="0" baseline="0" dirty="0">
                <a:ln>
                  <a:noFill/>
                </a:ln>
                <a:solidFill>
                  <a:schemeClr val="tx1"/>
                </a:solidFill>
                <a:effectLst/>
                <a:latin typeface="Arial Unicode MS"/>
                <a:ea typeface="Times New Roman" panose="02020603050405020304" pitchFamily="18" charset="0"/>
                <a:cs typeface="Courier New" panose="02070309020205020404" pitchFamily="49" charset="0"/>
              </a:rPr>
              <a:t> </a:t>
            </a:r>
            <a:r>
              <a:rPr kumimoji="0" lang="sk-SK" altLang="sk-SK" sz="16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a:t>
            </a:r>
            <a:r>
              <a:rPr kumimoji="0" lang="sk-SK" altLang="sk-SK" sz="1600" b="0" i="0" u="none" strike="noStrike" cap="none" normalizeH="0" baseline="0" dirty="0">
                <a:ln>
                  <a:noFill/>
                </a:ln>
                <a:solidFill>
                  <a:schemeClr val="tx1"/>
                </a:solidFill>
                <a:effectLst/>
                <a:latin typeface="Arial Unicode MS"/>
                <a:ea typeface="Times New Roman" panose="02020603050405020304" pitchFamily="18" charset="0"/>
                <a:cs typeface="Courier New" panose="02070309020205020404" pitchFamily="49" charset="0"/>
              </a:rPr>
              <a:t> </a:t>
            </a:r>
            <a:r>
              <a:rPr kumimoji="0" lang="sk-SK" altLang="sk-SK" sz="1600" b="0" i="0" u="none" strike="noStrike" cap="none" normalizeH="0" baseline="0" dirty="0" err="1">
                <a:ln>
                  <a:noFill/>
                </a:ln>
                <a:solidFill>
                  <a:schemeClr val="tx1"/>
                </a:solidFill>
                <a:effectLst/>
                <a:latin typeface="Arial" panose="020B0604020202020204" pitchFamily="34" charset="0"/>
                <a:ea typeface="Times New Roman" panose="02020603050405020304" pitchFamily="18" charset="0"/>
              </a:rPr>
              <a:t>current_value</a:t>
            </a:r>
            <a:r>
              <a:rPr kumimoji="0" lang="sk-SK" altLang="sk-SK" sz="1600" b="0" i="0" u="none" strike="noStrike" cap="none" normalizeH="0" baseline="0" dirty="0">
                <a:ln>
                  <a:noFill/>
                </a:ln>
                <a:solidFill>
                  <a:schemeClr val="tx1"/>
                </a:solidFill>
                <a:effectLst/>
                <a:latin typeface="Arial Unicode MS"/>
                <a:ea typeface="Times New Roman" panose="02020603050405020304" pitchFamily="18" charset="0"/>
                <a:cs typeface="Courier New" panose="02070309020205020404" pitchFamily="49" charset="0"/>
              </a:rPr>
              <a:t>:           </a:t>
            </a:r>
          </a:p>
          <a:p>
            <a:pPr marL="0" marR="0" lvl="0" indent="0" algn="l" defTabSz="914400" rtl="0" eaLnBrk="0" fontAlgn="base" latinLnBrk="0" hangingPunct="0">
              <a:lnSpc>
                <a:spcPct val="100000"/>
              </a:lnSpc>
              <a:spcBef>
                <a:spcPct val="30000"/>
              </a:spcBef>
              <a:spcAft>
                <a:spcPct val="0"/>
              </a:spcAft>
              <a:buClrTx/>
              <a:buSzTx/>
              <a:buFontTx/>
              <a:buNone/>
              <a:tabLst/>
            </a:pPr>
            <a:r>
              <a:rPr kumimoji="0" lang="sk-SK" altLang="sk-SK" sz="1600" b="0" i="0" u="none" strike="noStrike" cap="none" normalizeH="0" baseline="0" dirty="0">
                <a:ln>
                  <a:noFill/>
                </a:ln>
                <a:solidFill>
                  <a:schemeClr val="tx1"/>
                </a:solidFill>
                <a:effectLst/>
                <a:latin typeface="Arial Unicode MS"/>
                <a:ea typeface="Times New Roman" panose="02020603050405020304" pitchFamily="18" charset="0"/>
                <a:cs typeface="Courier New" panose="02070309020205020404" pitchFamily="49" charset="0"/>
              </a:rPr>
              <a:t>              </a:t>
            </a:r>
            <a:r>
              <a:rPr kumimoji="0" lang="sk-SK" altLang="sk-SK" sz="1600" b="0" i="0" u="none" strike="noStrike" cap="none" normalizeH="0" baseline="0" dirty="0" err="1">
                <a:ln>
                  <a:noFill/>
                </a:ln>
                <a:solidFill>
                  <a:schemeClr val="tx1"/>
                </a:solidFill>
                <a:effectLst/>
                <a:latin typeface="Arial Unicode MS"/>
                <a:ea typeface="Times New Roman" panose="02020603050405020304" pitchFamily="18" charset="0"/>
                <a:cs typeface="Courier New" panose="02070309020205020404" pitchFamily="49" charset="0"/>
              </a:rPr>
              <a:t>return</a:t>
            </a:r>
            <a:r>
              <a:rPr kumimoji="0" lang="sk-SK" altLang="sk-SK" sz="1600" b="0" i="0" u="none" strike="noStrike" cap="none" normalizeH="0" baseline="0" dirty="0">
                <a:ln>
                  <a:noFill/>
                </a:ln>
                <a:solidFill>
                  <a:schemeClr val="tx1"/>
                </a:solidFill>
                <a:effectLst/>
                <a:latin typeface="Arial Unicode MS"/>
                <a:ea typeface="Times New Roman" panose="02020603050405020304" pitchFamily="18" charset="0"/>
                <a:cs typeface="Courier New" panose="02070309020205020404" pitchFamily="49" charset="0"/>
              </a:rPr>
              <a:t> </a:t>
            </a:r>
            <a:r>
              <a:rPr kumimoji="0" lang="sk-SK" altLang="sk-SK" sz="1600" b="0" i="0" u="none" strike="noStrike" cap="none" normalizeH="0" baseline="0" dirty="0" err="1">
                <a:ln>
                  <a:noFill/>
                </a:ln>
                <a:solidFill>
                  <a:schemeClr val="tx1"/>
                </a:solidFill>
                <a:effectLst/>
                <a:latin typeface="Arial Unicode MS"/>
                <a:ea typeface="Times New Roman" panose="02020603050405020304" pitchFamily="18" charset="0"/>
                <a:cs typeface="Courier New" panose="02070309020205020404" pitchFamily="49" charset="0"/>
              </a:rPr>
              <a:t>None</a:t>
            </a:r>
            <a:r>
              <a:rPr kumimoji="0" lang="sk-SK" altLang="sk-SK" sz="1600" b="0" i="0" u="none" strike="noStrike" cap="none" normalizeH="0" baseline="0" dirty="0">
                <a:ln>
                  <a:noFill/>
                </a:ln>
                <a:solidFill>
                  <a:schemeClr val="tx1"/>
                </a:solidFill>
                <a:effectLst/>
                <a:latin typeface="Arial Unicode MS"/>
                <a:ea typeface="Times New Roman" panose="02020603050405020304" pitchFamily="18" charset="0"/>
                <a:cs typeface="Courier New" panose="02070309020205020404" pitchFamily="49" charset="0"/>
              </a:rPr>
              <a:t>        </a:t>
            </a:r>
          </a:p>
          <a:p>
            <a:pPr marL="0" marR="0" lvl="0" indent="0" algn="l" defTabSz="914400" rtl="0" eaLnBrk="0" fontAlgn="base" latinLnBrk="0" hangingPunct="0">
              <a:lnSpc>
                <a:spcPct val="100000"/>
              </a:lnSpc>
              <a:spcBef>
                <a:spcPct val="30000"/>
              </a:spcBef>
              <a:spcAft>
                <a:spcPct val="0"/>
              </a:spcAft>
              <a:buClrTx/>
              <a:buSzTx/>
              <a:buFontTx/>
              <a:buNone/>
              <a:tabLst/>
            </a:pPr>
            <a:r>
              <a:rPr kumimoji="0" lang="sk-SK" altLang="sk-SK" sz="16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         </a:t>
            </a:r>
            <a:r>
              <a:rPr kumimoji="0" lang="sk-SK" altLang="sk-SK" sz="1600" b="0" i="0" u="none" strike="noStrike" cap="none" normalizeH="0" baseline="0" dirty="0" err="1">
                <a:ln>
                  <a:noFill/>
                </a:ln>
                <a:solidFill>
                  <a:schemeClr val="tx1"/>
                </a:solidFill>
                <a:effectLst/>
                <a:latin typeface="Arial" panose="020B0604020202020204" pitchFamily="34" charset="0"/>
                <a:ea typeface="Times New Roman" panose="02020603050405020304" pitchFamily="18" charset="0"/>
              </a:rPr>
              <a:t>prev</a:t>
            </a:r>
            <a:r>
              <a:rPr kumimoji="0" lang="sk-SK" altLang="sk-SK" sz="1600" b="0" i="0" u="none" strike="noStrike" cap="none" normalizeH="0" baseline="0" dirty="0">
                <a:ln>
                  <a:noFill/>
                </a:ln>
                <a:solidFill>
                  <a:schemeClr val="tx1"/>
                </a:solidFill>
                <a:effectLst/>
                <a:latin typeface="Arial Unicode MS"/>
                <a:ea typeface="Times New Roman" panose="02020603050405020304" pitchFamily="18" charset="0"/>
                <a:cs typeface="Courier New" panose="02070309020205020404" pitchFamily="49" charset="0"/>
              </a:rPr>
              <a:t> </a:t>
            </a:r>
            <a:r>
              <a:rPr kumimoji="0" lang="sk-SK" altLang="sk-SK" sz="16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a:t>
            </a:r>
            <a:r>
              <a:rPr kumimoji="0" lang="sk-SK" altLang="sk-SK" sz="1600" b="0" i="0" u="none" strike="noStrike" cap="none" normalizeH="0" baseline="0" dirty="0">
                <a:ln>
                  <a:noFill/>
                </a:ln>
                <a:solidFill>
                  <a:schemeClr val="tx1"/>
                </a:solidFill>
                <a:effectLst/>
                <a:latin typeface="Arial Unicode MS"/>
                <a:ea typeface="Times New Roman" panose="02020603050405020304" pitchFamily="18" charset="0"/>
                <a:cs typeface="Courier New" panose="02070309020205020404" pitchFamily="49" charset="0"/>
              </a:rPr>
              <a:t> </a:t>
            </a:r>
            <a:r>
              <a:rPr kumimoji="0" lang="sk-SK" altLang="sk-SK" sz="1600" b="0" i="0" u="none" strike="noStrike" cap="none" normalizeH="0" baseline="0" dirty="0" err="1">
                <a:ln>
                  <a:noFill/>
                </a:ln>
                <a:solidFill>
                  <a:schemeClr val="tx1"/>
                </a:solidFill>
                <a:effectLst/>
                <a:latin typeface="Arial" panose="020B0604020202020204" pitchFamily="34" charset="0"/>
                <a:ea typeface="Times New Roman" panose="02020603050405020304" pitchFamily="18" charset="0"/>
              </a:rPr>
              <a:t>current_value</a:t>
            </a:r>
            <a:r>
              <a:rPr kumimoji="0" lang="sk-SK" altLang="sk-SK" sz="1600" b="0" i="0" u="none" strike="noStrike" cap="none" normalizeH="0" baseline="0" dirty="0">
                <a:ln>
                  <a:noFill/>
                </a:ln>
                <a:solidFill>
                  <a:schemeClr val="tx1"/>
                </a:solidFill>
                <a:effectLst/>
                <a:latin typeface="Arial Unicode MS"/>
                <a:ea typeface="Times New Roman" panose="02020603050405020304" pitchFamily="18" charset="0"/>
                <a:cs typeface="Courier New" panose="02070309020205020404" pitchFamily="49" charset="0"/>
              </a:rPr>
              <a:t>   </a:t>
            </a:r>
          </a:p>
          <a:p>
            <a:pPr marL="0" marR="0" lvl="0" indent="0" algn="l" defTabSz="914400" rtl="0" eaLnBrk="0" fontAlgn="base" latinLnBrk="0" hangingPunct="0">
              <a:lnSpc>
                <a:spcPct val="100000"/>
              </a:lnSpc>
              <a:spcBef>
                <a:spcPct val="30000"/>
              </a:spcBef>
              <a:spcAft>
                <a:spcPct val="0"/>
              </a:spcAft>
              <a:buClrTx/>
              <a:buSzTx/>
              <a:buFontTx/>
              <a:buNone/>
              <a:tabLst/>
            </a:pPr>
            <a:r>
              <a:rPr kumimoji="0" lang="sk-SK" altLang="sk-SK" sz="1600" b="0" i="0" u="none" strike="noStrike" cap="none" normalizeH="0" baseline="0" dirty="0">
                <a:ln>
                  <a:noFill/>
                </a:ln>
                <a:solidFill>
                  <a:schemeClr val="tx1"/>
                </a:solidFill>
                <a:effectLst/>
                <a:latin typeface="Arial Unicode MS"/>
                <a:ea typeface="Times New Roman" panose="02020603050405020304" pitchFamily="18" charset="0"/>
                <a:cs typeface="Courier New" panose="02070309020205020404" pitchFamily="49" charset="0"/>
              </a:rPr>
              <a:t>   </a:t>
            </a:r>
            <a:r>
              <a:rPr kumimoji="0" lang="sk-SK" altLang="sk-SK" sz="1600" b="0" i="0" u="none" strike="noStrike" cap="none" normalizeH="0" baseline="0" dirty="0" err="1">
                <a:ln>
                  <a:noFill/>
                </a:ln>
                <a:solidFill>
                  <a:schemeClr val="tx1"/>
                </a:solidFill>
                <a:effectLst/>
                <a:latin typeface="Arial Unicode MS"/>
                <a:ea typeface="Times New Roman" panose="02020603050405020304" pitchFamily="18" charset="0"/>
                <a:cs typeface="Courier New" panose="02070309020205020404" pitchFamily="49" charset="0"/>
              </a:rPr>
              <a:t>return</a:t>
            </a:r>
            <a:r>
              <a:rPr kumimoji="0" lang="sk-SK" altLang="sk-SK" sz="1600" b="0" i="0" u="none" strike="noStrike" cap="none" normalizeH="0" baseline="0" dirty="0">
                <a:ln>
                  <a:noFill/>
                </a:ln>
                <a:solidFill>
                  <a:schemeClr val="tx1"/>
                </a:solidFill>
                <a:effectLst/>
                <a:latin typeface="Arial Unicode MS"/>
                <a:ea typeface="Times New Roman" panose="02020603050405020304" pitchFamily="18" charset="0"/>
                <a:cs typeface="Courier New" panose="02070309020205020404" pitchFamily="49" charset="0"/>
              </a:rPr>
              <a:t> </a:t>
            </a:r>
            <a:r>
              <a:rPr kumimoji="0" lang="sk-SK" altLang="sk-SK" sz="1600" b="0" i="0" u="none" strike="noStrike" cap="none" normalizeH="0" baseline="0" dirty="0" err="1">
                <a:ln>
                  <a:noFill/>
                </a:ln>
                <a:solidFill>
                  <a:schemeClr val="tx1"/>
                </a:solidFill>
                <a:effectLst/>
                <a:latin typeface="Arial" panose="020B0604020202020204" pitchFamily="34" charset="0"/>
                <a:ea typeface="Times New Roman" panose="02020603050405020304" pitchFamily="18" charset="0"/>
              </a:rPr>
              <a:t>prev</a:t>
            </a:r>
            <a:r>
              <a:rPr kumimoji="0" lang="sk-SK" altLang="sk-SK" sz="1600" b="0" i="0" u="none" strike="noStrike" cap="none" normalizeH="0" baseline="0" dirty="0">
                <a:ln>
                  <a:noFill/>
                </a:ln>
                <a:solidFill>
                  <a:schemeClr val="tx1"/>
                </a:solidFill>
                <a:effectLst/>
              </a:rPr>
              <a:t> </a:t>
            </a:r>
            <a:endParaRPr kumimoji="0" lang="sk-SK" altLang="sk-SK" sz="16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584585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lokTextu 2">
            <a:extLst>
              <a:ext uri="{FF2B5EF4-FFF2-40B4-BE49-F238E27FC236}">
                <a16:creationId xmlns:a16="http://schemas.microsoft.com/office/drawing/2014/main" id="{C2EAEA19-417A-23C4-7464-F6F5DC510C8D}"/>
              </a:ext>
            </a:extLst>
          </p:cNvPr>
          <p:cNvSpPr txBox="1"/>
          <p:nvPr/>
        </p:nvSpPr>
        <p:spPr>
          <a:xfrm>
            <a:off x="258617" y="358838"/>
            <a:ext cx="8599055" cy="677108"/>
          </a:xfrm>
          <a:prstGeom prst="rect">
            <a:avLst/>
          </a:prstGeom>
          <a:noFill/>
        </p:spPr>
        <p:txBody>
          <a:bodyPr wrap="square">
            <a:spAutoFit/>
          </a:bodyPr>
          <a:lstStyle/>
          <a:p>
            <a:pPr marL="228600"/>
            <a:r>
              <a:rPr lang="sk-SK" sz="2000" b="1" kern="100" dirty="0">
                <a:effectLst/>
                <a:latin typeface="Aptos" panose="020B0004020202020204" pitchFamily="34" charset="0"/>
                <a:ea typeface="Aptos" panose="020B0004020202020204" pitchFamily="34" charset="0"/>
                <a:cs typeface="Times New Roman" panose="02020603050405020304" pitchFamily="18" charset="0"/>
              </a:rPr>
              <a:t>4.py    Tlačidlo</a:t>
            </a:r>
            <a:endParaRPr lang="sk-SK" sz="1600" kern="100" dirty="0">
              <a:effectLst/>
              <a:latin typeface="Aptos" panose="020B0004020202020204" pitchFamily="34" charset="0"/>
              <a:ea typeface="Aptos" panose="020B0004020202020204" pitchFamily="34" charset="0"/>
              <a:cs typeface="Times New Roman" panose="02020603050405020304" pitchFamily="18" charset="0"/>
            </a:endParaRPr>
          </a:p>
          <a:p>
            <a:pPr marL="228600"/>
            <a:r>
              <a:rPr lang="sk-SK" sz="1800" kern="100" dirty="0">
                <a:effectLst/>
                <a:latin typeface="Aptos" panose="020B0004020202020204" pitchFamily="34" charset="0"/>
                <a:ea typeface="Aptos" panose="020B0004020202020204" pitchFamily="34" charset="0"/>
                <a:cs typeface="Times New Roman" panose="02020603050405020304" pitchFamily="18" charset="0"/>
              </a:rPr>
              <a:t>Pri stlačení tlačidla nech zasvieti zelená inak svieti červená.</a:t>
            </a:r>
            <a:endParaRPr lang="sk-SK" sz="1600" kern="100" dirty="0">
              <a:effectLst/>
              <a:latin typeface="Aptos" panose="020B0004020202020204" pitchFamily="34" charset="0"/>
              <a:ea typeface="Aptos" panose="020B0004020202020204" pitchFamily="34" charset="0"/>
              <a:cs typeface="Times New Roman" panose="02020603050405020304" pitchFamily="18" charset="0"/>
            </a:endParaRPr>
          </a:p>
        </p:txBody>
      </p:sp>
      <p:sp>
        <p:nvSpPr>
          <p:cNvPr id="5" name="BlokTextu 4">
            <a:extLst>
              <a:ext uri="{FF2B5EF4-FFF2-40B4-BE49-F238E27FC236}">
                <a16:creationId xmlns:a16="http://schemas.microsoft.com/office/drawing/2014/main" id="{38AAB9F2-E623-3669-9B00-D6F9B73E2E94}"/>
              </a:ext>
            </a:extLst>
          </p:cNvPr>
          <p:cNvSpPr txBox="1"/>
          <p:nvPr/>
        </p:nvSpPr>
        <p:spPr>
          <a:xfrm>
            <a:off x="258617" y="1387112"/>
            <a:ext cx="8599054" cy="400110"/>
          </a:xfrm>
          <a:prstGeom prst="rect">
            <a:avLst/>
          </a:prstGeom>
          <a:noFill/>
        </p:spPr>
        <p:txBody>
          <a:bodyPr wrap="square">
            <a:spAutoFit/>
          </a:bodyPr>
          <a:lstStyle/>
          <a:p>
            <a:pPr marL="228600"/>
            <a:r>
              <a:rPr lang="sk-SK" sz="1800" kern="100" dirty="0">
                <a:effectLst/>
                <a:latin typeface="Aptos" panose="020B0004020202020204" pitchFamily="34" charset="0"/>
                <a:ea typeface="Aptos" panose="020B0004020202020204" pitchFamily="34" charset="0"/>
                <a:cs typeface="Times New Roman" panose="02020603050405020304" pitchFamily="18" charset="0"/>
              </a:rPr>
              <a:t>Pri každom stlačení tlačidla nech LED zmení farbu.  </a:t>
            </a:r>
            <a:r>
              <a:rPr lang="sk-SK" sz="2000" b="1" kern="100" dirty="0">
                <a:effectLst/>
                <a:latin typeface="Aptos" panose="020B0004020202020204" pitchFamily="34" charset="0"/>
                <a:ea typeface="Aptos" panose="020B0004020202020204" pitchFamily="34" charset="0"/>
                <a:cs typeface="Times New Roman" panose="02020603050405020304" pitchFamily="18" charset="0"/>
              </a:rPr>
              <a:t>5.py  zmena farby</a:t>
            </a:r>
            <a:endParaRPr lang="sk-SK" sz="1600" kern="100" dirty="0">
              <a:effectLst/>
              <a:latin typeface="Aptos" panose="020B0004020202020204" pitchFamily="34" charset="0"/>
              <a:ea typeface="Aptos" panose="020B0004020202020204" pitchFamily="34" charset="0"/>
              <a:cs typeface="Times New Roman" panose="02020603050405020304" pitchFamily="18" charset="0"/>
            </a:endParaRPr>
          </a:p>
        </p:txBody>
      </p:sp>
      <p:sp>
        <p:nvSpPr>
          <p:cNvPr id="7" name="BlokTextu 6">
            <a:extLst>
              <a:ext uri="{FF2B5EF4-FFF2-40B4-BE49-F238E27FC236}">
                <a16:creationId xmlns:a16="http://schemas.microsoft.com/office/drawing/2014/main" id="{C5E44F14-91F5-FF8E-6E32-E812C199DFB0}"/>
              </a:ext>
            </a:extLst>
          </p:cNvPr>
          <p:cNvSpPr txBox="1"/>
          <p:nvPr/>
        </p:nvSpPr>
        <p:spPr>
          <a:xfrm>
            <a:off x="258617" y="2012193"/>
            <a:ext cx="8340436" cy="954107"/>
          </a:xfrm>
          <a:prstGeom prst="rect">
            <a:avLst/>
          </a:prstGeom>
          <a:noFill/>
        </p:spPr>
        <p:txBody>
          <a:bodyPr wrap="square">
            <a:spAutoFit/>
          </a:bodyPr>
          <a:lstStyle/>
          <a:p>
            <a:pPr marL="228600"/>
            <a:r>
              <a:rPr lang="sk-SK" sz="1800" kern="100" dirty="0">
                <a:effectLst/>
                <a:latin typeface="Aptos" panose="020B0004020202020204" pitchFamily="34" charset="0"/>
                <a:ea typeface="Aptos" panose="020B0004020202020204" pitchFamily="34" charset="0"/>
                <a:cs typeface="Times New Roman" panose="02020603050405020304" pitchFamily="18" charset="0"/>
              </a:rPr>
              <a:t>Prečo to nebeží korektne?</a:t>
            </a:r>
            <a:endParaRPr lang="sk-SK" sz="1600" kern="100" dirty="0">
              <a:effectLst/>
              <a:latin typeface="Aptos" panose="020B0004020202020204" pitchFamily="34" charset="0"/>
              <a:ea typeface="Aptos" panose="020B0004020202020204" pitchFamily="34" charset="0"/>
              <a:cs typeface="Times New Roman" panose="02020603050405020304" pitchFamily="18" charset="0"/>
            </a:endParaRPr>
          </a:p>
          <a:p>
            <a:pPr marL="228600"/>
            <a:r>
              <a:rPr lang="sk-SK" sz="1800" kern="100" dirty="0">
                <a:effectLst/>
                <a:latin typeface="Aptos" panose="020B0004020202020204" pitchFamily="34" charset="0"/>
                <a:ea typeface="Aptos" panose="020B0004020202020204" pitchFamily="34" charset="0"/>
                <a:cs typeface="Times New Roman" panose="02020603050405020304" pitchFamily="18" charset="0"/>
              </a:rPr>
              <a:t>Čo s tým spraviť?                                                                       </a:t>
            </a:r>
            <a:r>
              <a:rPr lang="sk-SK" sz="2000" b="1" kern="100" dirty="0">
                <a:effectLst/>
                <a:latin typeface="Aptos" panose="020B0004020202020204" pitchFamily="34" charset="0"/>
                <a:ea typeface="Aptos" panose="020B0004020202020204" pitchFamily="34" charset="0"/>
                <a:cs typeface="Times New Roman" panose="02020603050405020304" pitchFamily="18" charset="0"/>
              </a:rPr>
              <a:t>5_1.py  osetrenie1</a:t>
            </a:r>
            <a:endParaRPr lang="sk-SK" sz="1600" kern="100" dirty="0">
              <a:effectLst/>
              <a:latin typeface="Aptos" panose="020B0004020202020204" pitchFamily="34" charset="0"/>
              <a:ea typeface="Aptos" panose="020B0004020202020204" pitchFamily="34" charset="0"/>
              <a:cs typeface="Times New Roman" panose="02020603050405020304" pitchFamily="18" charset="0"/>
            </a:endParaRPr>
          </a:p>
          <a:p>
            <a:pPr marL="228600"/>
            <a:r>
              <a:rPr lang="sk-SK" sz="1800" kern="100" dirty="0">
                <a:effectLst/>
                <a:latin typeface="Aptos" panose="020B0004020202020204" pitchFamily="34" charset="0"/>
                <a:ea typeface="Aptos" panose="020B0004020202020204" pitchFamily="34" charset="0"/>
                <a:cs typeface="Times New Roman" panose="02020603050405020304" pitchFamily="18" charset="0"/>
              </a:rPr>
              <a:t> </a:t>
            </a:r>
            <a:endParaRPr lang="sk-SK" sz="1600" kern="100" dirty="0">
              <a:effectLst/>
              <a:latin typeface="Aptos" panose="020B0004020202020204" pitchFamily="34" charset="0"/>
              <a:ea typeface="Aptos" panose="020B0004020202020204" pitchFamily="34" charset="0"/>
              <a:cs typeface="Times New Roman" panose="02020603050405020304" pitchFamily="18" charset="0"/>
            </a:endParaRPr>
          </a:p>
        </p:txBody>
      </p:sp>
      <p:sp>
        <p:nvSpPr>
          <p:cNvPr id="9" name="BlokTextu 8">
            <a:extLst>
              <a:ext uri="{FF2B5EF4-FFF2-40B4-BE49-F238E27FC236}">
                <a16:creationId xmlns:a16="http://schemas.microsoft.com/office/drawing/2014/main" id="{E40CD297-EE5F-D9A4-4957-999E9BF732A9}"/>
              </a:ext>
            </a:extLst>
          </p:cNvPr>
          <p:cNvSpPr txBox="1"/>
          <p:nvPr/>
        </p:nvSpPr>
        <p:spPr>
          <a:xfrm>
            <a:off x="258617" y="3484379"/>
            <a:ext cx="10169236" cy="3016210"/>
          </a:xfrm>
          <a:prstGeom prst="rect">
            <a:avLst/>
          </a:prstGeom>
          <a:noFill/>
        </p:spPr>
        <p:txBody>
          <a:bodyPr wrap="square">
            <a:spAutoFit/>
          </a:bodyPr>
          <a:lstStyle/>
          <a:p>
            <a:pPr marL="228600"/>
            <a:r>
              <a:rPr lang="sk-SK" sz="2800" b="1" kern="100" dirty="0">
                <a:effectLst/>
                <a:latin typeface="Aptos" panose="020B0004020202020204" pitchFamily="34" charset="0"/>
                <a:ea typeface="Aptos" panose="020B0004020202020204" pitchFamily="34" charset="0"/>
                <a:cs typeface="Times New Roman" panose="02020603050405020304" pitchFamily="18" charset="0"/>
              </a:rPr>
              <a:t>Prerušenie</a:t>
            </a:r>
            <a:endParaRPr lang="sk-SK" sz="1600" kern="100" dirty="0">
              <a:effectLst/>
              <a:latin typeface="Aptos" panose="020B0004020202020204" pitchFamily="34" charset="0"/>
              <a:ea typeface="Aptos" panose="020B0004020202020204" pitchFamily="34" charset="0"/>
              <a:cs typeface="Times New Roman" panose="02020603050405020304" pitchFamily="18" charset="0"/>
            </a:endParaRPr>
          </a:p>
          <a:p>
            <a:pPr marL="228600"/>
            <a:r>
              <a:rPr lang="sk-SK" sz="1800" kern="100" dirty="0">
                <a:effectLst/>
                <a:latin typeface="Aptos" panose="020B0004020202020204" pitchFamily="34" charset="0"/>
                <a:ea typeface="Aptos" panose="020B0004020202020204" pitchFamily="34" charset="0"/>
                <a:cs typeface="Times New Roman" panose="02020603050405020304" pitchFamily="18" charset="0"/>
              </a:rPr>
              <a:t> </a:t>
            </a:r>
            <a:endParaRPr lang="sk-SK" sz="1600" kern="100" dirty="0">
              <a:effectLst/>
              <a:latin typeface="Aptos" panose="020B0004020202020204" pitchFamily="34" charset="0"/>
              <a:ea typeface="Aptos" panose="020B0004020202020204" pitchFamily="34" charset="0"/>
              <a:cs typeface="Times New Roman" panose="02020603050405020304" pitchFamily="18" charset="0"/>
            </a:endParaRPr>
          </a:p>
          <a:p>
            <a:pPr marL="228600"/>
            <a:r>
              <a:rPr lang="sk-SK" sz="1800" kern="100" dirty="0">
                <a:effectLst/>
                <a:latin typeface="Aptos" panose="020B0004020202020204" pitchFamily="34" charset="0"/>
                <a:ea typeface="Aptos" panose="020B0004020202020204" pitchFamily="34" charset="0"/>
                <a:cs typeface="Times New Roman" panose="02020603050405020304" pitchFamily="18" charset="0"/>
              </a:rPr>
              <a:t> </a:t>
            </a:r>
            <a:endParaRPr lang="sk-SK" sz="1600" kern="100" dirty="0">
              <a:effectLst/>
              <a:latin typeface="Aptos" panose="020B0004020202020204" pitchFamily="34" charset="0"/>
              <a:ea typeface="Aptos" panose="020B0004020202020204" pitchFamily="34" charset="0"/>
              <a:cs typeface="Times New Roman" panose="02020603050405020304" pitchFamily="18" charset="0"/>
            </a:endParaRPr>
          </a:p>
          <a:p>
            <a:pPr marL="228600"/>
            <a:r>
              <a:rPr lang="sk-SK" sz="1800" b="1" kern="100" dirty="0" err="1">
                <a:effectLst/>
                <a:latin typeface="Aptos" panose="020B0004020202020204" pitchFamily="34" charset="0"/>
                <a:ea typeface="Aptos" panose="020B0004020202020204" pitchFamily="34" charset="0"/>
                <a:cs typeface="Times New Roman" panose="02020603050405020304" pitchFamily="18" charset="0"/>
              </a:rPr>
              <a:t>Prerušovací</a:t>
            </a:r>
            <a:r>
              <a:rPr lang="sk-SK" sz="1800" b="1" kern="100" dirty="0">
                <a:effectLst/>
                <a:latin typeface="Aptos" panose="020B0004020202020204" pitchFamily="34" charset="0"/>
                <a:ea typeface="Aptos" panose="020B0004020202020204" pitchFamily="34" charset="0"/>
                <a:cs typeface="Times New Roman" panose="02020603050405020304" pitchFamily="18" charset="0"/>
              </a:rPr>
              <a:t> podsystém</a:t>
            </a:r>
            <a:r>
              <a:rPr lang="sk-SK" sz="1800" kern="100" dirty="0">
                <a:effectLst/>
                <a:latin typeface="Aptos" panose="020B0004020202020204" pitchFamily="34" charset="0"/>
                <a:ea typeface="Aptos" panose="020B0004020202020204" pitchFamily="34" charset="0"/>
                <a:cs typeface="Times New Roman" panose="02020603050405020304" pitchFamily="18" charset="0"/>
              </a:rPr>
              <a:t> pri výskyte definovanej udalosti zabezpečí prerušenie práce procesora, identifikuje zdroj prerušenia, „skočí“ na obslužný podprogram prerušenia a po jeho vykonaní sa vráti na inštrukciu, ktorá sa mala v nasledujúcom cykle vykonávať. Preto pred vstupom do obslužného programu prerušenia musí byť uchovaná tzv. </a:t>
            </a:r>
            <a:r>
              <a:rPr lang="sk-SK" sz="1800" b="1" kern="100" dirty="0">
                <a:effectLst/>
                <a:latin typeface="Aptos" panose="020B0004020202020204" pitchFamily="34" charset="0"/>
                <a:ea typeface="Aptos" panose="020B0004020202020204" pitchFamily="34" charset="0"/>
                <a:cs typeface="Times New Roman" panose="02020603050405020304" pitchFamily="18" charset="0"/>
              </a:rPr>
              <a:t>návratová adresa</a:t>
            </a:r>
            <a:r>
              <a:rPr lang="sk-SK" sz="1800" kern="100" dirty="0">
                <a:effectLst/>
                <a:latin typeface="Aptos" panose="020B0004020202020204" pitchFamily="34" charset="0"/>
                <a:ea typeface="Aptos" panose="020B0004020202020204" pitchFamily="34" charset="0"/>
                <a:cs typeface="Times New Roman" panose="02020603050405020304" pitchFamily="18" charset="0"/>
              </a:rPr>
              <a:t>, </a:t>
            </a:r>
            <a:r>
              <a:rPr lang="sk-SK" sz="1800" kern="100" dirty="0" err="1">
                <a:effectLst/>
                <a:latin typeface="Aptos" panose="020B0004020202020204" pitchFamily="34" charset="0"/>
                <a:ea typeface="Aptos" panose="020B0004020202020204" pitchFamily="34" charset="0"/>
                <a:cs typeface="Times New Roman" panose="02020603050405020304" pitchFamily="18" charset="0"/>
              </a:rPr>
              <a:t>t.j</a:t>
            </a:r>
            <a:r>
              <a:rPr lang="sk-SK" sz="1800" kern="100" dirty="0">
                <a:effectLst/>
                <a:latin typeface="Aptos" panose="020B0004020202020204" pitchFamily="34" charset="0"/>
                <a:ea typeface="Aptos" panose="020B0004020202020204" pitchFamily="34" charset="0"/>
                <a:cs typeface="Times New Roman" panose="02020603050405020304" pitchFamily="18" charset="0"/>
              </a:rPr>
              <a:t>. adresa od ktorej má procesor pokračovať po skončení obsluhy prerušenia. Na uchovanie návratovej adresy, prípadne ďalších dôležitých registrov sa používa </a:t>
            </a:r>
            <a:r>
              <a:rPr lang="sk-SK" sz="1800" b="1" kern="100" dirty="0">
                <a:effectLst/>
                <a:latin typeface="Aptos" panose="020B0004020202020204" pitchFamily="34" charset="0"/>
                <a:ea typeface="Aptos" panose="020B0004020202020204" pitchFamily="34" charset="0"/>
                <a:cs typeface="Times New Roman" panose="02020603050405020304" pitchFamily="18" charset="0"/>
              </a:rPr>
              <a:t>zásobník</a:t>
            </a:r>
            <a:r>
              <a:rPr lang="sk-SK" sz="1800" kern="100" dirty="0">
                <a:effectLst/>
                <a:latin typeface="Aptos" panose="020B0004020202020204" pitchFamily="34" charset="0"/>
                <a:ea typeface="Aptos" panose="020B0004020202020204" pitchFamily="34" charset="0"/>
                <a:cs typeface="Times New Roman" panose="02020603050405020304" pitchFamily="18" charset="0"/>
              </a:rPr>
              <a:t>. </a:t>
            </a:r>
            <a:r>
              <a:rPr lang="sk-SK" sz="1800" kern="100" dirty="0" err="1">
                <a:effectLst/>
                <a:latin typeface="Aptos" panose="020B0004020202020204" pitchFamily="34" charset="0"/>
                <a:ea typeface="Aptos" panose="020B0004020202020204" pitchFamily="34" charset="0"/>
                <a:cs typeface="Times New Roman" panose="02020603050405020304" pitchFamily="18" charset="0"/>
              </a:rPr>
              <a:t>Prerušovací</a:t>
            </a:r>
            <a:r>
              <a:rPr lang="sk-SK" sz="1800" kern="100" dirty="0">
                <a:effectLst/>
                <a:latin typeface="Aptos" panose="020B0004020202020204" pitchFamily="34" charset="0"/>
                <a:ea typeface="Aptos" panose="020B0004020202020204" pitchFamily="34" charset="0"/>
                <a:cs typeface="Times New Roman" panose="02020603050405020304" pitchFamily="18" charset="0"/>
              </a:rPr>
              <a:t> podsystém musí byť schopný obslúžiť viacero zdrojov prerušenia. </a:t>
            </a:r>
            <a:endParaRPr lang="sk-SK" sz="1600" kern="100" dirty="0">
              <a:effectLst/>
              <a:latin typeface="Aptos" panose="020B0004020202020204" pitchFamily="34" charset="0"/>
              <a:ea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1420300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rázok 2" descr="Obrázok, na ktorom je text, snímka obrazovky, diagram, rad&#10;&#10;Automaticky generovaný popis">
            <a:extLst>
              <a:ext uri="{FF2B5EF4-FFF2-40B4-BE49-F238E27FC236}">
                <a16:creationId xmlns:a16="http://schemas.microsoft.com/office/drawing/2014/main" id="{C5FC8A25-1C6F-E3C3-8CD1-4C88009C1F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97603" y="716635"/>
            <a:ext cx="5630389" cy="2712365"/>
          </a:xfrm>
          <a:prstGeom prst="rect">
            <a:avLst/>
          </a:prstGeom>
        </p:spPr>
      </p:pic>
      <p:sp>
        <p:nvSpPr>
          <p:cNvPr id="5" name="BlokTextu 4">
            <a:extLst>
              <a:ext uri="{FF2B5EF4-FFF2-40B4-BE49-F238E27FC236}">
                <a16:creationId xmlns:a16="http://schemas.microsoft.com/office/drawing/2014/main" id="{9EB49CE8-040D-513E-8E40-90830F16F501}"/>
              </a:ext>
            </a:extLst>
          </p:cNvPr>
          <p:cNvSpPr txBox="1"/>
          <p:nvPr/>
        </p:nvSpPr>
        <p:spPr>
          <a:xfrm>
            <a:off x="-101602" y="294984"/>
            <a:ext cx="6096000" cy="4247317"/>
          </a:xfrm>
          <a:prstGeom prst="rect">
            <a:avLst/>
          </a:prstGeom>
          <a:noFill/>
        </p:spPr>
        <p:txBody>
          <a:bodyPr wrap="square">
            <a:spAutoFit/>
          </a:bodyPr>
          <a:lstStyle/>
          <a:p>
            <a:pPr marL="228600"/>
            <a:r>
              <a:rPr lang="sk-SK" sz="1800" b="1" kern="100" dirty="0">
                <a:effectLst/>
                <a:latin typeface="Aptos" panose="020B0004020202020204" pitchFamily="34" charset="0"/>
                <a:ea typeface="Aptos" panose="020B0004020202020204" pitchFamily="34" charset="0"/>
                <a:cs typeface="Times New Roman" panose="02020603050405020304" pitchFamily="18" charset="0"/>
              </a:rPr>
              <a:t>Obsluha prerušení</a:t>
            </a:r>
            <a:endParaRPr lang="sk-SK" sz="1600" kern="100" dirty="0">
              <a:effectLst/>
              <a:latin typeface="Aptos" panose="020B0004020202020204" pitchFamily="34" charset="0"/>
              <a:ea typeface="Aptos" panose="020B0004020202020204" pitchFamily="34" charset="0"/>
              <a:cs typeface="Times New Roman" panose="02020603050405020304" pitchFamily="18" charset="0"/>
            </a:endParaRPr>
          </a:p>
          <a:p>
            <a:pPr marL="228600"/>
            <a:r>
              <a:rPr lang="sk-SK" sz="1800" kern="100" dirty="0">
                <a:effectLst/>
                <a:latin typeface="Aptos" panose="020B0004020202020204" pitchFamily="34" charset="0"/>
                <a:ea typeface="Aptos" panose="020B0004020202020204" pitchFamily="34" charset="0"/>
                <a:cs typeface="Times New Roman" panose="02020603050405020304" pitchFamily="18" charset="0"/>
              </a:rPr>
              <a:t> </a:t>
            </a:r>
            <a:endParaRPr lang="sk-SK" sz="1600" kern="100" dirty="0">
              <a:effectLst/>
              <a:latin typeface="Aptos" panose="020B0004020202020204" pitchFamily="34" charset="0"/>
              <a:ea typeface="Aptos" panose="020B0004020202020204" pitchFamily="34" charset="0"/>
              <a:cs typeface="Times New Roman" panose="02020603050405020304" pitchFamily="18" charset="0"/>
            </a:endParaRPr>
          </a:p>
          <a:p>
            <a:pPr marL="228600"/>
            <a:r>
              <a:rPr lang="sk-SK" sz="1800" kern="100" dirty="0">
                <a:effectLst/>
                <a:latin typeface="Aptos" panose="020B0004020202020204" pitchFamily="34" charset="0"/>
                <a:ea typeface="Aptos" panose="020B0004020202020204" pitchFamily="34" charset="0"/>
                <a:cs typeface="Times New Roman" panose="02020603050405020304" pitchFamily="18" charset="0"/>
              </a:rPr>
              <a:t>Obslužné programy prerušenia - známe aj ako rutiny služby prerušenia (ISR) - sú definované ako funkcie spätného volania. Tieto sa vykonávajú v reakcii na udalosť, ako je spustenie časovača alebo zmena napätia na vývode GPIO. Takéto udalosti sa môžu vyskytnúť v ktoromkoľvek bode vykonávania programového kódu. To má významné dôsledky, niektoré sú špecifické pre jazyk </a:t>
            </a:r>
            <a:r>
              <a:rPr lang="sk-SK" sz="1800" kern="100" dirty="0" err="1">
                <a:effectLst/>
                <a:latin typeface="Aptos" panose="020B0004020202020204" pitchFamily="34" charset="0"/>
                <a:ea typeface="Aptos" panose="020B0004020202020204" pitchFamily="34" charset="0"/>
                <a:cs typeface="Times New Roman" panose="02020603050405020304" pitchFamily="18" charset="0"/>
              </a:rPr>
              <a:t>MicroPython</a:t>
            </a:r>
            <a:r>
              <a:rPr lang="sk-SK" sz="1800" kern="100" dirty="0">
                <a:effectLst/>
                <a:latin typeface="Aptos" panose="020B0004020202020204" pitchFamily="34" charset="0"/>
                <a:ea typeface="Aptos" panose="020B0004020202020204" pitchFamily="34" charset="0"/>
                <a:cs typeface="Times New Roman" panose="02020603050405020304" pitchFamily="18" charset="0"/>
              </a:rPr>
              <a:t>. Iné sú spoločné pre všetky systémy schopné reagovať na udalosti v reálnom čase. </a:t>
            </a:r>
            <a:endParaRPr lang="sk-SK" sz="1600" kern="100" dirty="0">
              <a:effectLst/>
              <a:latin typeface="Aptos" panose="020B0004020202020204" pitchFamily="34" charset="0"/>
              <a:ea typeface="Aptos" panose="020B0004020202020204" pitchFamily="34" charset="0"/>
              <a:cs typeface="Times New Roman" panose="02020603050405020304" pitchFamily="18" charset="0"/>
            </a:endParaRPr>
          </a:p>
          <a:p>
            <a:pPr marL="228600"/>
            <a:r>
              <a:rPr lang="sk-SK" sz="1800" kern="100" dirty="0">
                <a:effectLst/>
                <a:latin typeface="Aptos" panose="020B0004020202020204" pitchFamily="34" charset="0"/>
                <a:ea typeface="Aptos" panose="020B0004020202020204" pitchFamily="34" charset="0"/>
                <a:cs typeface="Times New Roman" panose="02020603050405020304" pitchFamily="18" charset="0"/>
              </a:rPr>
              <a:t> </a:t>
            </a:r>
            <a:endParaRPr lang="sk-SK" sz="1600" kern="100" dirty="0">
              <a:effectLst/>
              <a:latin typeface="Aptos" panose="020B0004020202020204" pitchFamily="34" charset="0"/>
              <a:ea typeface="Aptos" panose="020B0004020202020204" pitchFamily="34" charset="0"/>
              <a:cs typeface="Times New Roman" panose="02020603050405020304" pitchFamily="18" charset="0"/>
            </a:endParaRPr>
          </a:p>
          <a:p>
            <a:pPr marL="228600"/>
            <a:r>
              <a:rPr lang="sk-SK" sz="1800" b="1" kern="100" dirty="0">
                <a:effectLst/>
                <a:latin typeface="Aptos" panose="020B0004020202020204" pitchFamily="34" charset="0"/>
                <a:ea typeface="Aptos" panose="020B0004020202020204" pitchFamily="34" charset="0"/>
                <a:cs typeface="Times New Roman" panose="02020603050405020304" pitchFamily="18" charset="0"/>
              </a:rPr>
              <a:t>Prijateľné trvanie obsluhy ISR závisí od frekvencie výskytu prerušení, povahy hlavného programu a prítomnosti iných súbežných udalostí.</a:t>
            </a:r>
            <a:endParaRPr lang="sk-SK" sz="1600" kern="100" dirty="0">
              <a:effectLst/>
              <a:latin typeface="Aptos" panose="020B0004020202020204" pitchFamily="34" charset="0"/>
              <a:ea typeface="Aptos" panose="020B0004020202020204" pitchFamily="34" charset="0"/>
              <a:cs typeface="Times New Roman" panose="02020603050405020304" pitchFamily="18" charset="0"/>
            </a:endParaRPr>
          </a:p>
        </p:txBody>
      </p:sp>
      <p:sp>
        <p:nvSpPr>
          <p:cNvPr id="7" name="BlokTextu 6">
            <a:extLst>
              <a:ext uri="{FF2B5EF4-FFF2-40B4-BE49-F238E27FC236}">
                <a16:creationId xmlns:a16="http://schemas.microsoft.com/office/drawing/2014/main" id="{9EDC5172-0869-8E1C-0F7B-2DDDE191D322}"/>
              </a:ext>
            </a:extLst>
          </p:cNvPr>
          <p:cNvSpPr txBox="1"/>
          <p:nvPr/>
        </p:nvSpPr>
        <p:spPr>
          <a:xfrm>
            <a:off x="-101602" y="4371806"/>
            <a:ext cx="15341599" cy="2400657"/>
          </a:xfrm>
          <a:prstGeom prst="rect">
            <a:avLst/>
          </a:prstGeom>
          <a:noFill/>
        </p:spPr>
        <p:txBody>
          <a:bodyPr wrap="square">
            <a:spAutoFit/>
          </a:bodyPr>
          <a:lstStyle/>
          <a:p>
            <a:pPr marL="228600"/>
            <a:r>
              <a:rPr lang="sk-SK" sz="2000" kern="100" dirty="0">
                <a:effectLst/>
                <a:latin typeface="Aptos" panose="020B0004020202020204" pitchFamily="34" charset="0"/>
                <a:ea typeface="Aptos" panose="020B0004020202020204" pitchFamily="34" charset="0"/>
                <a:cs typeface="Courier New" panose="02070309020205020404" pitchFamily="49" charset="0"/>
              </a:rPr>
              <a:t> </a:t>
            </a:r>
            <a:endParaRPr lang="sk-SK" sz="1800" kern="100" dirty="0">
              <a:effectLst/>
              <a:latin typeface="Aptos" panose="020B0004020202020204" pitchFamily="34" charset="0"/>
              <a:ea typeface="Aptos" panose="020B0004020202020204" pitchFamily="34" charset="0"/>
              <a:cs typeface="Times New Roman" panose="02020603050405020304" pitchFamily="18" charset="0"/>
            </a:endParaRPr>
          </a:p>
          <a:p>
            <a:pPr marL="228600"/>
            <a:r>
              <a:rPr lang="sk-SK" sz="2000" kern="100" dirty="0">
                <a:effectLst/>
                <a:latin typeface="Aptos" panose="020B0004020202020204" pitchFamily="34" charset="0"/>
                <a:ea typeface="Aptos" panose="020B0004020202020204" pitchFamily="34" charset="0"/>
                <a:cs typeface="Courier New" panose="02070309020205020404" pitchFamily="49" charset="0"/>
              </a:rPr>
              <a:t>Tu sú rôzne typy spustenia prerušenia:</a:t>
            </a:r>
            <a:endParaRPr lang="sk-SK" sz="1800" kern="100" dirty="0">
              <a:effectLst/>
              <a:latin typeface="Aptos" panose="020B0004020202020204" pitchFamily="34" charset="0"/>
              <a:ea typeface="Aptos" panose="020B0004020202020204" pitchFamily="34" charset="0"/>
              <a:cs typeface="Times New Roman" panose="02020603050405020304" pitchFamily="18" charset="0"/>
            </a:endParaRPr>
          </a:p>
          <a:p>
            <a:pPr marL="228600"/>
            <a:r>
              <a:rPr lang="sk-SK" sz="2000" kern="100" dirty="0">
                <a:effectLst/>
                <a:latin typeface="Aptos" panose="020B0004020202020204" pitchFamily="34" charset="0"/>
                <a:ea typeface="Aptos" panose="020B0004020202020204" pitchFamily="34" charset="0"/>
                <a:cs typeface="Courier New" panose="02070309020205020404" pitchFamily="49" charset="0"/>
              </a:rPr>
              <a:t> </a:t>
            </a:r>
            <a:endParaRPr lang="sk-SK" sz="1800" kern="100" dirty="0">
              <a:effectLst/>
              <a:latin typeface="Aptos" panose="020B0004020202020204" pitchFamily="34" charset="0"/>
              <a:ea typeface="Aptos" panose="020B0004020202020204" pitchFamily="34" charset="0"/>
              <a:cs typeface="Times New Roman" panose="02020603050405020304" pitchFamily="18" charset="0"/>
            </a:endParaRPr>
          </a:p>
          <a:p>
            <a:pPr marL="228600"/>
            <a:r>
              <a:rPr lang="sk-SK" sz="1800" kern="100" dirty="0">
                <a:effectLst/>
                <a:latin typeface="Aptos" panose="020B0004020202020204" pitchFamily="34" charset="0"/>
                <a:ea typeface="Aptos" panose="020B0004020202020204" pitchFamily="34" charset="0"/>
                <a:cs typeface="Courier New" panose="02070309020205020404" pitchFamily="49" charset="0"/>
              </a:rPr>
              <a:t> </a:t>
            </a:r>
            <a:r>
              <a:rPr lang="sk-SK" sz="1800" kern="100" dirty="0" err="1">
                <a:effectLst/>
                <a:latin typeface="Aptos" panose="020B0004020202020204" pitchFamily="34" charset="0"/>
                <a:ea typeface="Aptos" panose="020B0004020202020204" pitchFamily="34" charset="0"/>
                <a:cs typeface="Courier New" panose="02070309020205020404" pitchFamily="49" charset="0"/>
              </a:rPr>
              <a:t>Pin.IRQ_LOW_LEVEL</a:t>
            </a:r>
            <a:r>
              <a:rPr lang="sk-SK" sz="1800" kern="100" dirty="0">
                <a:effectLst/>
                <a:latin typeface="Aptos" panose="020B0004020202020204" pitchFamily="34" charset="0"/>
                <a:ea typeface="Aptos" panose="020B0004020202020204" pitchFamily="34" charset="0"/>
                <a:cs typeface="Courier New" panose="02070309020205020404" pitchFamily="49" charset="0"/>
              </a:rPr>
              <a:t> spustí prerušenie, akonáhle je signál na 0V</a:t>
            </a:r>
            <a:endParaRPr lang="sk-SK" sz="1800" kern="100" dirty="0">
              <a:effectLst/>
              <a:latin typeface="Aptos" panose="020B0004020202020204" pitchFamily="34" charset="0"/>
              <a:ea typeface="Aptos" panose="020B0004020202020204" pitchFamily="34" charset="0"/>
              <a:cs typeface="Times New Roman" panose="02020603050405020304" pitchFamily="18" charset="0"/>
            </a:endParaRPr>
          </a:p>
          <a:p>
            <a:pPr marL="228600"/>
            <a:r>
              <a:rPr lang="sk-SK" sz="1800" kern="100" dirty="0">
                <a:effectLst/>
                <a:latin typeface="Aptos" panose="020B0004020202020204" pitchFamily="34" charset="0"/>
                <a:ea typeface="Aptos" panose="020B0004020202020204" pitchFamily="34" charset="0"/>
                <a:cs typeface="Courier New" panose="02070309020205020404" pitchFamily="49" charset="0"/>
              </a:rPr>
              <a:t> </a:t>
            </a:r>
            <a:r>
              <a:rPr lang="sk-SK" sz="1800" kern="100" dirty="0" err="1">
                <a:effectLst/>
                <a:latin typeface="Aptos" panose="020B0004020202020204" pitchFamily="34" charset="0"/>
                <a:ea typeface="Aptos" panose="020B0004020202020204" pitchFamily="34" charset="0"/>
                <a:cs typeface="Courier New" panose="02070309020205020404" pitchFamily="49" charset="0"/>
              </a:rPr>
              <a:t>Pin.IRQ_HIGH_LEVEL</a:t>
            </a:r>
            <a:r>
              <a:rPr lang="sk-SK" sz="1800" kern="100" dirty="0">
                <a:effectLst/>
                <a:latin typeface="Aptos" panose="020B0004020202020204" pitchFamily="34" charset="0"/>
                <a:ea typeface="Aptos" panose="020B0004020202020204" pitchFamily="34" charset="0"/>
                <a:cs typeface="Courier New" panose="02070309020205020404" pitchFamily="49" charset="0"/>
              </a:rPr>
              <a:t> spustí prerušenie, akonáhle je signál na 3,3V</a:t>
            </a:r>
            <a:endParaRPr lang="sk-SK" sz="1800" kern="100" dirty="0">
              <a:effectLst/>
              <a:latin typeface="Aptos" panose="020B0004020202020204" pitchFamily="34" charset="0"/>
              <a:ea typeface="Aptos" panose="020B0004020202020204" pitchFamily="34" charset="0"/>
              <a:cs typeface="Times New Roman" panose="02020603050405020304" pitchFamily="18" charset="0"/>
            </a:endParaRPr>
          </a:p>
          <a:p>
            <a:pPr marL="228600"/>
            <a:r>
              <a:rPr lang="sk-SK" sz="1800" kern="100" dirty="0">
                <a:effectLst/>
                <a:latin typeface="Aptos" panose="020B0004020202020204" pitchFamily="34" charset="0"/>
                <a:ea typeface="Aptos" panose="020B0004020202020204" pitchFamily="34" charset="0"/>
                <a:cs typeface="Courier New" panose="02070309020205020404" pitchFamily="49" charset="0"/>
              </a:rPr>
              <a:t> </a:t>
            </a:r>
            <a:r>
              <a:rPr lang="sk-SK" sz="1800" kern="100" dirty="0" err="1">
                <a:effectLst/>
                <a:latin typeface="Aptos" panose="020B0004020202020204" pitchFamily="34" charset="0"/>
                <a:ea typeface="Aptos" panose="020B0004020202020204" pitchFamily="34" charset="0"/>
                <a:cs typeface="Courier New" panose="02070309020205020404" pitchFamily="49" charset="0"/>
              </a:rPr>
              <a:t>Pin.IRQ_RISING</a:t>
            </a:r>
            <a:r>
              <a:rPr lang="sk-SK" sz="1800" kern="100" dirty="0">
                <a:effectLst/>
                <a:latin typeface="Aptos" panose="020B0004020202020204" pitchFamily="34" charset="0"/>
                <a:ea typeface="Aptos" panose="020B0004020202020204" pitchFamily="34" charset="0"/>
                <a:cs typeface="Courier New" panose="02070309020205020404" pitchFamily="49" charset="0"/>
              </a:rPr>
              <a:t> : Spustí prerušenie, akonáhle signál prejde z LOW à HIGH (od 0 do 3,3 V)</a:t>
            </a:r>
            <a:endParaRPr lang="sk-SK" sz="1800" kern="100" dirty="0">
              <a:effectLst/>
              <a:latin typeface="Aptos" panose="020B0004020202020204" pitchFamily="34" charset="0"/>
              <a:ea typeface="Aptos" panose="020B0004020202020204" pitchFamily="34" charset="0"/>
              <a:cs typeface="Times New Roman" panose="02020603050405020304" pitchFamily="18" charset="0"/>
            </a:endParaRPr>
          </a:p>
          <a:p>
            <a:pPr marL="228600"/>
            <a:r>
              <a:rPr lang="sk-SK" sz="1800" kern="100" dirty="0">
                <a:effectLst/>
                <a:latin typeface="Aptos" panose="020B0004020202020204" pitchFamily="34" charset="0"/>
                <a:ea typeface="Aptos" panose="020B0004020202020204" pitchFamily="34" charset="0"/>
                <a:cs typeface="Courier New" panose="02070309020205020404" pitchFamily="49" charset="0"/>
              </a:rPr>
              <a:t> </a:t>
            </a:r>
            <a:r>
              <a:rPr lang="sk-SK" sz="1800" kern="100" dirty="0" err="1">
                <a:effectLst/>
                <a:latin typeface="Aptos" panose="020B0004020202020204" pitchFamily="34" charset="0"/>
                <a:ea typeface="Aptos" panose="020B0004020202020204" pitchFamily="34" charset="0"/>
                <a:cs typeface="Courier New" panose="02070309020205020404" pitchFamily="49" charset="0"/>
              </a:rPr>
              <a:t>Pin.IRQ_FALLING</a:t>
            </a:r>
            <a:r>
              <a:rPr lang="sk-SK" sz="1800" kern="100" dirty="0">
                <a:effectLst/>
                <a:latin typeface="Aptos" panose="020B0004020202020204" pitchFamily="34" charset="0"/>
                <a:ea typeface="Aptos" panose="020B0004020202020204" pitchFamily="34" charset="0"/>
                <a:cs typeface="Courier New" panose="02070309020205020404" pitchFamily="49" charset="0"/>
              </a:rPr>
              <a:t> spustí prerušenie hneď, ako sa signál zmení z HIGH à LOW (z 3,3 V na 0)</a:t>
            </a:r>
            <a:endParaRPr lang="sk-SK" sz="1800" kern="100" dirty="0">
              <a:effectLst/>
              <a:latin typeface="Aptos" panose="020B0004020202020204" pitchFamily="34" charset="0"/>
              <a:ea typeface="Aptos" panose="020B0004020202020204" pitchFamily="34" charset="0"/>
              <a:cs typeface="Times New Roman" panose="02020603050405020304" pitchFamily="18" charset="0"/>
            </a:endParaRPr>
          </a:p>
          <a:p>
            <a:pPr marL="228600"/>
            <a:r>
              <a:rPr lang="sk-SK" sz="1800" kern="100" dirty="0">
                <a:effectLst/>
                <a:latin typeface="Aptos" panose="020B0004020202020204" pitchFamily="34" charset="0"/>
                <a:ea typeface="Aptos" panose="020B0004020202020204" pitchFamily="34" charset="0"/>
                <a:cs typeface="Courier New" panose="02070309020205020404" pitchFamily="49" charset="0"/>
              </a:rPr>
              <a:t> </a:t>
            </a:r>
            <a:endParaRPr lang="sk-SK" sz="1800" kern="100" dirty="0">
              <a:effectLst/>
              <a:latin typeface="Aptos" panose="020B0004020202020204" pitchFamily="34" charset="0"/>
              <a:ea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8224202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lokTextu 2">
            <a:extLst>
              <a:ext uri="{FF2B5EF4-FFF2-40B4-BE49-F238E27FC236}">
                <a16:creationId xmlns:a16="http://schemas.microsoft.com/office/drawing/2014/main" id="{B1F7FD0C-F090-3223-F288-8D38223BE76D}"/>
              </a:ext>
            </a:extLst>
          </p:cNvPr>
          <p:cNvSpPr txBox="1"/>
          <p:nvPr/>
        </p:nvSpPr>
        <p:spPr>
          <a:xfrm>
            <a:off x="637309" y="752824"/>
            <a:ext cx="6096000" cy="369332"/>
          </a:xfrm>
          <a:prstGeom prst="rect">
            <a:avLst/>
          </a:prstGeom>
          <a:noFill/>
        </p:spPr>
        <p:txBody>
          <a:bodyPr wrap="square">
            <a:spAutoFit/>
          </a:bodyPr>
          <a:lstStyle/>
          <a:p>
            <a:pPr marL="228600"/>
            <a:r>
              <a:rPr lang="sk-SK" sz="1800" b="1" kern="100" dirty="0">
                <a:effectLst/>
                <a:latin typeface="Aptos" panose="020B0004020202020204" pitchFamily="34" charset="0"/>
                <a:ea typeface="Aptos" panose="020B0004020202020204" pitchFamily="34" charset="0"/>
                <a:cs typeface="Courier New" panose="02070309020205020404" pitchFamily="49" charset="0"/>
              </a:rPr>
              <a:t>6.py Tlačidlo jednoduché s prerušením</a:t>
            </a:r>
            <a:endParaRPr lang="sk-SK" sz="1600" kern="100" dirty="0">
              <a:effectLst/>
              <a:latin typeface="Aptos" panose="020B0004020202020204" pitchFamily="34" charset="0"/>
              <a:ea typeface="Aptos" panose="020B0004020202020204" pitchFamily="34" charset="0"/>
              <a:cs typeface="Times New Roman" panose="02020603050405020304" pitchFamily="18" charset="0"/>
            </a:endParaRPr>
          </a:p>
        </p:txBody>
      </p:sp>
      <p:sp>
        <p:nvSpPr>
          <p:cNvPr id="5" name="BlokTextu 4">
            <a:extLst>
              <a:ext uri="{FF2B5EF4-FFF2-40B4-BE49-F238E27FC236}">
                <a16:creationId xmlns:a16="http://schemas.microsoft.com/office/drawing/2014/main" id="{5A2CB0BE-7A7D-7B98-DA90-4CAF765BF78B}"/>
              </a:ext>
            </a:extLst>
          </p:cNvPr>
          <p:cNvSpPr txBox="1"/>
          <p:nvPr/>
        </p:nvSpPr>
        <p:spPr>
          <a:xfrm>
            <a:off x="535710" y="1325526"/>
            <a:ext cx="6096000" cy="369332"/>
          </a:xfrm>
          <a:prstGeom prst="rect">
            <a:avLst/>
          </a:prstGeom>
          <a:noFill/>
        </p:spPr>
        <p:txBody>
          <a:bodyPr wrap="square">
            <a:spAutoFit/>
          </a:bodyPr>
          <a:lstStyle/>
          <a:p>
            <a:pPr marL="228600"/>
            <a:r>
              <a:rPr lang="sk-SK" sz="1800" kern="100" dirty="0">
                <a:effectLst/>
                <a:latin typeface="Aptos" panose="020B0004020202020204" pitchFamily="34" charset="0"/>
                <a:ea typeface="Aptos" panose="020B0004020202020204" pitchFamily="34" charset="0"/>
                <a:cs typeface="Times New Roman" panose="02020603050405020304" pitchFamily="18" charset="0"/>
              </a:rPr>
              <a:t>Pri každom stlačení tlačidla zmeň farbu LED</a:t>
            </a:r>
          </a:p>
        </p:txBody>
      </p:sp>
      <p:sp>
        <p:nvSpPr>
          <p:cNvPr id="7" name="BlokTextu 6">
            <a:extLst>
              <a:ext uri="{FF2B5EF4-FFF2-40B4-BE49-F238E27FC236}">
                <a16:creationId xmlns:a16="http://schemas.microsoft.com/office/drawing/2014/main" id="{F8BC98E6-F28C-5ABE-1300-247AF91A9F08}"/>
              </a:ext>
            </a:extLst>
          </p:cNvPr>
          <p:cNvSpPr txBox="1"/>
          <p:nvPr/>
        </p:nvSpPr>
        <p:spPr>
          <a:xfrm>
            <a:off x="757381" y="2923370"/>
            <a:ext cx="6096000" cy="369332"/>
          </a:xfrm>
          <a:prstGeom prst="rect">
            <a:avLst/>
          </a:prstGeom>
          <a:noFill/>
        </p:spPr>
        <p:txBody>
          <a:bodyPr wrap="square">
            <a:spAutoFit/>
          </a:bodyPr>
          <a:lstStyle/>
          <a:p>
            <a:pPr marL="228600"/>
            <a:r>
              <a:rPr lang="en-US" sz="1800" b="1" kern="100" dirty="0">
                <a:effectLst/>
                <a:latin typeface="Aptos" panose="020B0004020202020204" pitchFamily="34" charset="0"/>
                <a:ea typeface="Aptos" panose="020B0004020202020204" pitchFamily="34" charset="0"/>
                <a:cs typeface="Times New Roman" panose="02020603050405020304" pitchFamily="18" charset="0"/>
              </a:rPr>
              <a:t>7.py  </a:t>
            </a:r>
            <a:r>
              <a:rPr lang="en-US" sz="1800" b="1" kern="100" dirty="0" err="1">
                <a:effectLst/>
                <a:latin typeface="Aptos" panose="020B0004020202020204" pitchFamily="34" charset="0"/>
                <a:ea typeface="Aptos" panose="020B0004020202020204" pitchFamily="34" charset="0"/>
                <a:cs typeface="Times New Roman" panose="02020603050405020304" pitchFamily="18" charset="0"/>
              </a:rPr>
              <a:t>tlačidlo</a:t>
            </a:r>
            <a:r>
              <a:rPr lang="en-US" sz="1800" b="1"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b="1" kern="100" dirty="0" err="1">
                <a:effectLst/>
                <a:latin typeface="Aptos" panose="020B0004020202020204" pitchFamily="34" charset="0"/>
                <a:ea typeface="Aptos" panose="020B0004020202020204" pitchFamily="34" charset="0"/>
                <a:cs typeface="Times New Roman" panose="02020603050405020304" pitchFamily="18" charset="0"/>
              </a:rPr>
              <a:t>ošetrenie</a:t>
            </a:r>
            <a:endParaRPr lang="sk-SK" sz="1400" kern="100" dirty="0">
              <a:effectLst/>
              <a:latin typeface="Aptos" panose="020B0004020202020204" pitchFamily="34" charset="0"/>
              <a:ea typeface="Aptos" panose="020B0004020202020204" pitchFamily="34" charset="0"/>
              <a:cs typeface="Times New Roman" panose="02020603050405020304" pitchFamily="18" charset="0"/>
            </a:endParaRPr>
          </a:p>
        </p:txBody>
      </p:sp>
      <p:sp>
        <p:nvSpPr>
          <p:cNvPr id="9" name="BlokTextu 8">
            <a:extLst>
              <a:ext uri="{FF2B5EF4-FFF2-40B4-BE49-F238E27FC236}">
                <a16:creationId xmlns:a16="http://schemas.microsoft.com/office/drawing/2014/main" id="{5896137E-CF0B-6AE3-9ED8-15D0EE3818D4}"/>
              </a:ext>
            </a:extLst>
          </p:cNvPr>
          <p:cNvSpPr txBox="1"/>
          <p:nvPr/>
        </p:nvSpPr>
        <p:spPr>
          <a:xfrm>
            <a:off x="637309" y="3429000"/>
            <a:ext cx="10510982" cy="1200329"/>
          </a:xfrm>
          <a:prstGeom prst="rect">
            <a:avLst/>
          </a:prstGeom>
          <a:noFill/>
        </p:spPr>
        <p:txBody>
          <a:bodyPr wrap="square">
            <a:spAutoFit/>
          </a:bodyPr>
          <a:lstStyle/>
          <a:p>
            <a:pPr marL="228600"/>
            <a:r>
              <a:rPr lang="sk-SK" sz="1800" kern="100" dirty="0">
                <a:effectLst/>
                <a:latin typeface="Aptos" panose="020B0004020202020204" pitchFamily="34" charset="0"/>
                <a:ea typeface="Aptos" panose="020B0004020202020204" pitchFamily="34" charset="0"/>
                <a:cs typeface="Times New Roman" panose="02020603050405020304" pitchFamily="18" charset="0"/>
              </a:rPr>
              <a:t>U</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pravený</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kód</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na</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prepínanie</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LED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na</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zostupnej</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hrane</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Na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ošetrenie</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tlačidla</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sme</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vytvorili</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funkciu</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s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názvom</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„debounce“,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ktorá</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kontroluje</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po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sebe</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idúce</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čítania</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signálu</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V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tomto</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prípade</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používame</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32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vzoriek</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na</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kontrolu</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konzistencie</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Táto</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funkcia</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zabezpečí</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že</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zvyšok</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ISR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kódu</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spustíme</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len</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vtedy</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keď</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sa</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zistí</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skutočná</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zostupná</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hrana</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endParaRPr lang="sk-SK" sz="1600" kern="100" dirty="0">
              <a:effectLst/>
              <a:latin typeface="Aptos" panose="020B0004020202020204" pitchFamily="34" charset="0"/>
              <a:ea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7800925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lokTextu 2">
            <a:extLst>
              <a:ext uri="{FF2B5EF4-FFF2-40B4-BE49-F238E27FC236}">
                <a16:creationId xmlns:a16="http://schemas.microsoft.com/office/drawing/2014/main" id="{779F1829-0D83-D66A-399E-FD2F926BED2B}"/>
              </a:ext>
            </a:extLst>
          </p:cNvPr>
          <p:cNvSpPr txBox="1"/>
          <p:nvPr/>
        </p:nvSpPr>
        <p:spPr>
          <a:xfrm>
            <a:off x="249381" y="208157"/>
            <a:ext cx="11813310" cy="1754326"/>
          </a:xfrm>
          <a:prstGeom prst="rect">
            <a:avLst/>
          </a:prstGeom>
          <a:noFill/>
        </p:spPr>
        <p:txBody>
          <a:bodyPr wrap="square">
            <a:spAutoFit/>
          </a:bodyPr>
          <a:lstStyle/>
          <a:p>
            <a:pPr marL="228600"/>
            <a:r>
              <a:rPr lang="en-US" sz="3600" b="1" kern="100" dirty="0">
                <a:effectLst/>
                <a:latin typeface="Aptos" panose="020B0004020202020204" pitchFamily="34" charset="0"/>
                <a:ea typeface="Aptos" panose="020B0004020202020204" pitchFamily="34" charset="0"/>
                <a:cs typeface="Courier New" panose="02070309020205020404" pitchFamily="49" charset="0"/>
              </a:rPr>
              <a:t>EXTERNÉ KNIŽNICE</a:t>
            </a:r>
            <a:endParaRPr lang="sk-SK" sz="1800" kern="100" dirty="0">
              <a:effectLst/>
              <a:latin typeface="Aptos" panose="020B0004020202020204" pitchFamily="34" charset="0"/>
              <a:ea typeface="Aptos" panose="020B0004020202020204" pitchFamily="34" charset="0"/>
              <a:cs typeface="Times New Roman" panose="02020603050405020304" pitchFamily="18" charset="0"/>
            </a:endParaRPr>
          </a:p>
          <a:p>
            <a:pPr marL="228600"/>
            <a:r>
              <a:rPr lang="en-US" sz="3600" b="1" kern="100" dirty="0">
                <a:effectLst/>
                <a:latin typeface="Aptos" panose="020B0004020202020204" pitchFamily="34" charset="0"/>
                <a:ea typeface="Aptos" panose="020B0004020202020204" pitchFamily="34" charset="0"/>
                <a:cs typeface="Courier New" panose="02070309020205020404" pitchFamily="49" charset="0"/>
              </a:rPr>
              <a:t> </a:t>
            </a:r>
            <a:endParaRPr lang="sk-SK" sz="1800" kern="100" dirty="0">
              <a:effectLst/>
              <a:latin typeface="Aptos" panose="020B0004020202020204" pitchFamily="34" charset="0"/>
              <a:ea typeface="Aptos" panose="020B0004020202020204" pitchFamily="34" charset="0"/>
              <a:cs typeface="Times New Roman" panose="02020603050405020304" pitchFamily="18" charset="0"/>
            </a:endParaRPr>
          </a:p>
          <a:p>
            <a:pPr marL="228600"/>
            <a:r>
              <a:rPr lang="en-US" sz="1800" kern="100" dirty="0">
                <a:effectLst/>
                <a:latin typeface="Aptos" panose="020B0004020202020204" pitchFamily="34" charset="0"/>
                <a:ea typeface="Aptos" panose="020B0004020202020204" pitchFamily="34" charset="0"/>
                <a:cs typeface="Courier New" panose="02070309020205020404" pitchFamily="49" charset="0"/>
              </a:rPr>
              <a:t>Na </a:t>
            </a:r>
            <a:r>
              <a:rPr lang="en-US" sz="1800" kern="100" dirty="0" err="1">
                <a:effectLst/>
                <a:latin typeface="Aptos" panose="020B0004020202020204" pitchFamily="34" charset="0"/>
                <a:ea typeface="Aptos" panose="020B0004020202020204" pitchFamily="34" charset="0"/>
                <a:cs typeface="Courier New" panose="02070309020205020404" pitchFamily="49" charset="0"/>
              </a:rPr>
              <a:t>ilustráciu</a:t>
            </a:r>
            <a:r>
              <a:rPr lang="en-US" sz="1800" kern="100" dirty="0">
                <a:effectLst/>
                <a:latin typeface="Aptos" panose="020B0004020202020204" pitchFamily="34" charset="0"/>
                <a:ea typeface="Aptos" panose="020B0004020202020204" pitchFamily="34" charset="0"/>
                <a:cs typeface="Courier New" panose="02070309020205020404" pitchFamily="49" charset="0"/>
              </a:rPr>
              <a:t> </a:t>
            </a:r>
            <a:r>
              <a:rPr lang="en-US" sz="1800" kern="100" dirty="0" err="1">
                <a:effectLst/>
                <a:latin typeface="Aptos" panose="020B0004020202020204" pitchFamily="34" charset="0"/>
                <a:ea typeface="Aptos" panose="020B0004020202020204" pitchFamily="34" charset="0"/>
                <a:cs typeface="Courier New" panose="02070309020205020404" pitchFamily="49" charset="0"/>
              </a:rPr>
              <a:t>používania</a:t>
            </a:r>
            <a:r>
              <a:rPr lang="en-US" sz="1800" kern="100" dirty="0">
                <a:effectLst/>
                <a:latin typeface="Aptos" panose="020B0004020202020204" pitchFamily="34" charset="0"/>
                <a:ea typeface="Aptos" panose="020B0004020202020204" pitchFamily="34" charset="0"/>
                <a:cs typeface="Courier New" panose="02070309020205020404" pitchFamily="49" charset="0"/>
              </a:rPr>
              <a:t> </a:t>
            </a:r>
            <a:r>
              <a:rPr lang="en-US" sz="1800" kern="100" dirty="0" err="1">
                <a:effectLst/>
                <a:latin typeface="Aptos" panose="020B0004020202020204" pitchFamily="34" charset="0"/>
                <a:ea typeface="Aptos" panose="020B0004020202020204" pitchFamily="34" charset="0"/>
                <a:cs typeface="Courier New" panose="02070309020205020404" pitchFamily="49" charset="0"/>
              </a:rPr>
              <a:t>externých</a:t>
            </a:r>
            <a:r>
              <a:rPr lang="en-US" sz="1800" kern="100" dirty="0">
                <a:effectLst/>
                <a:latin typeface="Aptos" panose="020B0004020202020204" pitchFamily="34" charset="0"/>
                <a:ea typeface="Aptos" panose="020B0004020202020204" pitchFamily="34" charset="0"/>
                <a:cs typeface="Courier New" panose="02070309020205020404" pitchFamily="49" charset="0"/>
              </a:rPr>
              <a:t> </a:t>
            </a:r>
            <a:r>
              <a:rPr lang="en-US" sz="1800" kern="100" dirty="0" err="1">
                <a:effectLst/>
                <a:latin typeface="Aptos" panose="020B0004020202020204" pitchFamily="34" charset="0"/>
                <a:ea typeface="Aptos" panose="020B0004020202020204" pitchFamily="34" charset="0"/>
                <a:cs typeface="Courier New" panose="02070309020205020404" pitchFamily="49" charset="0"/>
              </a:rPr>
              <a:t>knižníc</a:t>
            </a:r>
            <a:r>
              <a:rPr lang="en-US" sz="1800" kern="100" dirty="0">
                <a:effectLst/>
                <a:latin typeface="Aptos" panose="020B0004020202020204" pitchFamily="34" charset="0"/>
                <a:ea typeface="Aptos" panose="020B0004020202020204" pitchFamily="34" charset="0"/>
                <a:cs typeface="Courier New" panose="02070309020205020404" pitchFamily="49" charset="0"/>
              </a:rPr>
              <a:t> </a:t>
            </a:r>
            <a:r>
              <a:rPr lang="en-US" sz="1800" kern="100" dirty="0" err="1">
                <a:effectLst/>
                <a:latin typeface="Aptos" panose="020B0004020202020204" pitchFamily="34" charset="0"/>
                <a:ea typeface="Aptos" panose="020B0004020202020204" pitchFamily="34" charset="0"/>
                <a:cs typeface="Courier New" panose="02070309020205020404" pitchFamily="49" charset="0"/>
              </a:rPr>
              <a:t>zvoľme</a:t>
            </a:r>
            <a:r>
              <a:rPr lang="en-US" sz="1800" kern="100" dirty="0">
                <a:effectLst/>
                <a:latin typeface="Aptos" panose="020B0004020202020204" pitchFamily="34" charset="0"/>
                <a:ea typeface="Aptos" panose="020B0004020202020204" pitchFamily="34" charset="0"/>
                <a:cs typeface="Courier New" panose="02070309020205020404" pitchFamily="49" charset="0"/>
              </a:rPr>
              <a:t> </a:t>
            </a:r>
            <a:r>
              <a:rPr lang="en-US" sz="1800" kern="100" dirty="0" err="1">
                <a:effectLst/>
                <a:latin typeface="Aptos" panose="020B0004020202020204" pitchFamily="34" charset="0"/>
                <a:ea typeface="Aptos" panose="020B0004020202020204" pitchFamily="34" charset="0"/>
                <a:cs typeface="Courier New" panose="02070309020205020404" pitchFamily="49" charset="0"/>
              </a:rPr>
              <a:t>ako</a:t>
            </a:r>
            <a:r>
              <a:rPr lang="en-US" sz="1800" kern="100" dirty="0">
                <a:effectLst/>
                <a:latin typeface="Aptos" panose="020B0004020202020204" pitchFamily="34" charset="0"/>
                <a:ea typeface="Aptos" panose="020B0004020202020204" pitchFamily="34" charset="0"/>
                <a:cs typeface="Courier New" panose="02070309020205020404" pitchFamily="49" charset="0"/>
              </a:rPr>
              <a:t> </a:t>
            </a:r>
            <a:r>
              <a:rPr lang="en-US" sz="1800" kern="100" dirty="0" err="1">
                <a:effectLst/>
                <a:latin typeface="Aptos" panose="020B0004020202020204" pitchFamily="34" charset="0"/>
                <a:ea typeface="Aptos" panose="020B0004020202020204" pitchFamily="34" charset="0"/>
                <a:cs typeface="Courier New" panose="02070309020205020404" pitchFamily="49" charset="0"/>
              </a:rPr>
              <a:t>prv</a:t>
            </a:r>
            <a:r>
              <a:rPr lang="sk-SK" sz="1800" kern="100" dirty="0">
                <a:effectLst/>
                <a:latin typeface="Aptos" panose="020B0004020202020204" pitchFamily="34" charset="0"/>
                <a:ea typeface="Aptos" panose="020B0004020202020204" pitchFamily="34" charset="0"/>
                <a:cs typeface="Courier New" panose="02070309020205020404" pitchFamily="49" charset="0"/>
              </a:rPr>
              <a:t>ý </a:t>
            </a:r>
            <a:r>
              <a:rPr lang="en-US" sz="1800" kern="100" dirty="0" err="1">
                <a:effectLst/>
                <a:latin typeface="Aptos" panose="020B0004020202020204" pitchFamily="34" charset="0"/>
                <a:ea typeface="Aptos" panose="020B0004020202020204" pitchFamily="34" charset="0"/>
                <a:cs typeface="Courier New" panose="02070309020205020404" pitchFamily="49" charset="0"/>
              </a:rPr>
              <a:t>príklad</a:t>
            </a:r>
            <a:r>
              <a:rPr lang="en-US" sz="1800" kern="100" dirty="0">
                <a:effectLst/>
                <a:latin typeface="Aptos" panose="020B0004020202020204" pitchFamily="34" charset="0"/>
                <a:ea typeface="Aptos" panose="020B0004020202020204" pitchFamily="34" charset="0"/>
                <a:cs typeface="Courier New" panose="02070309020205020404" pitchFamily="49" charset="0"/>
              </a:rPr>
              <a:t> </a:t>
            </a:r>
            <a:r>
              <a:rPr lang="en-US" sz="1800" kern="100" dirty="0" err="1">
                <a:effectLst/>
                <a:latin typeface="Aptos" panose="020B0004020202020204" pitchFamily="34" charset="0"/>
                <a:ea typeface="Aptos" panose="020B0004020202020204" pitchFamily="34" charset="0"/>
                <a:cs typeface="Courier New" panose="02070309020205020404" pitchFamily="49" charset="0"/>
              </a:rPr>
              <a:t>ovládanie</a:t>
            </a:r>
            <a:r>
              <a:rPr lang="en-US" sz="1800" kern="100" dirty="0">
                <a:effectLst/>
                <a:latin typeface="Aptos" panose="020B0004020202020204" pitchFamily="34" charset="0"/>
                <a:ea typeface="Aptos" panose="020B0004020202020204" pitchFamily="34" charset="0"/>
                <a:cs typeface="Courier New" panose="02070309020205020404" pitchFamily="49" charset="0"/>
              </a:rPr>
              <a:t> </a:t>
            </a:r>
            <a:r>
              <a:rPr lang="en-US" sz="1800" kern="100" dirty="0" err="1">
                <a:effectLst/>
                <a:latin typeface="Aptos" panose="020B0004020202020204" pitchFamily="34" charset="0"/>
                <a:ea typeface="Aptos" panose="020B0004020202020204" pitchFamily="34" charset="0"/>
                <a:cs typeface="Courier New" panose="02070309020205020404" pitchFamily="49" charset="0"/>
              </a:rPr>
              <a:t>sériovej</a:t>
            </a:r>
            <a:r>
              <a:rPr lang="en-US" sz="1800" kern="100" dirty="0">
                <a:effectLst/>
                <a:latin typeface="Aptos" panose="020B0004020202020204" pitchFamily="34" charset="0"/>
                <a:ea typeface="Aptos" panose="020B0004020202020204" pitchFamily="34" charset="0"/>
                <a:cs typeface="Courier New" panose="02070309020205020404" pitchFamily="49" charset="0"/>
              </a:rPr>
              <a:t> RGB </a:t>
            </a:r>
            <a:r>
              <a:rPr lang="en-US" sz="1800" kern="100" dirty="0" err="1">
                <a:effectLst/>
                <a:latin typeface="Aptos" panose="020B0004020202020204" pitchFamily="34" charset="0"/>
                <a:ea typeface="Aptos" panose="020B0004020202020204" pitchFamily="34" charset="0"/>
                <a:cs typeface="Courier New" panose="02070309020205020404" pitchFamily="49" charset="0"/>
              </a:rPr>
              <a:t>diódy</a:t>
            </a:r>
            <a:r>
              <a:rPr lang="en-US" sz="1800" kern="100" dirty="0">
                <a:effectLst/>
                <a:latin typeface="Aptos" panose="020B0004020202020204" pitchFamily="34" charset="0"/>
                <a:ea typeface="Aptos" panose="020B0004020202020204" pitchFamily="34" charset="0"/>
                <a:cs typeface="Courier New" panose="02070309020205020404" pitchFamily="49" charset="0"/>
              </a:rPr>
              <a:t>. </a:t>
            </a:r>
            <a:r>
              <a:rPr lang="en-US" sz="1800" kern="100" dirty="0" err="1">
                <a:effectLst/>
                <a:latin typeface="Aptos" panose="020B0004020202020204" pitchFamily="34" charset="0"/>
                <a:ea typeface="Aptos" panose="020B0004020202020204" pitchFamily="34" charset="0"/>
                <a:cs typeface="Courier New" panose="02070309020205020404" pitchFamily="49" charset="0"/>
              </a:rPr>
              <a:t>Použijeme</a:t>
            </a:r>
            <a:r>
              <a:rPr lang="en-US" sz="1800" kern="100" dirty="0">
                <a:effectLst/>
                <a:latin typeface="Aptos" panose="020B0004020202020204" pitchFamily="34" charset="0"/>
                <a:ea typeface="Aptos" panose="020B0004020202020204" pitchFamily="34" charset="0"/>
                <a:cs typeface="Courier New" panose="02070309020205020404" pitchFamily="49" charset="0"/>
              </a:rPr>
              <a:t> </a:t>
            </a:r>
            <a:r>
              <a:rPr lang="en-US" sz="1800" kern="100" dirty="0" err="1">
                <a:effectLst/>
                <a:latin typeface="Aptos" panose="020B0004020202020204" pitchFamily="34" charset="0"/>
                <a:ea typeface="Aptos" panose="020B0004020202020204" pitchFamily="34" charset="0"/>
                <a:cs typeface="Courier New" panose="02070309020205020404" pitchFamily="49" charset="0"/>
              </a:rPr>
              <a:t>knižnicu</a:t>
            </a:r>
            <a:r>
              <a:rPr lang="en-US" sz="1800" kern="100" dirty="0">
                <a:effectLst/>
                <a:latin typeface="Aptos" panose="020B0004020202020204" pitchFamily="34" charset="0"/>
                <a:ea typeface="Aptos" panose="020B0004020202020204" pitchFamily="34" charset="0"/>
                <a:cs typeface="Courier New" panose="02070309020205020404" pitchFamily="49" charset="0"/>
              </a:rPr>
              <a:t> </a:t>
            </a:r>
            <a:r>
              <a:rPr lang="en-US" sz="1800" b="1" kern="100" dirty="0">
                <a:effectLst/>
                <a:latin typeface="Aptos" panose="020B0004020202020204" pitchFamily="34" charset="0"/>
                <a:ea typeface="Aptos" panose="020B0004020202020204" pitchFamily="34" charset="0"/>
                <a:cs typeface="Courier New" panose="02070309020205020404" pitchFamily="49" charset="0"/>
              </a:rPr>
              <a:t>neopixel.py.</a:t>
            </a:r>
            <a:endParaRPr lang="sk-SK" sz="1800" kern="100" dirty="0">
              <a:effectLst/>
              <a:latin typeface="Aptos" panose="020B0004020202020204" pitchFamily="34" charset="0"/>
              <a:ea typeface="Aptos" panose="020B0004020202020204" pitchFamily="34" charset="0"/>
              <a:cs typeface="Times New Roman" panose="02020603050405020304" pitchFamily="18" charset="0"/>
            </a:endParaRPr>
          </a:p>
        </p:txBody>
      </p:sp>
      <p:pic>
        <p:nvPicPr>
          <p:cNvPr id="4" name="Obrázok 3" descr="Obrázok, na ktorom je text, snímka obrazovky, softvér, číslo&#10;&#10;Automaticky generovaný popis">
            <a:extLst>
              <a:ext uri="{FF2B5EF4-FFF2-40B4-BE49-F238E27FC236}">
                <a16:creationId xmlns:a16="http://schemas.microsoft.com/office/drawing/2014/main" id="{94F363CC-3EF2-53B9-D197-CF4F5118E9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32001" y="1676976"/>
            <a:ext cx="6587922" cy="4756241"/>
          </a:xfrm>
          <a:prstGeom prst="rect">
            <a:avLst/>
          </a:prstGeom>
        </p:spPr>
      </p:pic>
    </p:spTree>
    <p:extLst>
      <p:ext uri="{BB962C8B-B14F-4D97-AF65-F5344CB8AC3E}">
        <p14:creationId xmlns:p14="http://schemas.microsoft.com/office/powerpoint/2010/main" val="40045556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rázok 1" descr="Control Multiple Fully-Addressable WS2812B RGB LED Strips with a Raspberry  Pi Single Board Computer - Tutorial Australia">
            <a:extLst>
              <a:ext uri="{FF2B5EF4-FFF2-40B4-BE49-F238E27FC236}">
                <a16:creationId xmlns:a16="http://schemas.microsoft.com/office/drawing/2014/main" id="{D2F7AAC6-AEB5-1DBE-5C1D-486B7E24200E}"/>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859524" y="397164"/>
            <a:ext cx="3721664" cy="1718512"/>
          </a:xfrm>
          <a:prstGeom prst="rect">
            <a:avLst/>
          </a:prstGeom>
          <a:noFill/>
          <a:ln>
            <a:noFill/>
          </a:ln>
        </p:spPr>
      </p:pic>
      <p:pic>
        <p:nvPicPr>
          <p:cNvPr id="3" name="Obrázok 2" descr="Obrázok, na ktorom je text, diagram, plán, rad&#10;&#10;Automaticky generovaný popis">
            <a:extLst>
              <a:ext uri="{FF2B5EF4-FFF2-40B4-BE49-F238E27FC236}">
                <a16:creationId xmlns:a16="http://schemas.microsoft.com/office/drawing/2014/main" id="{451E253A-957B-6300-0D94-81F2ABE9FD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572655"/>
            <a:ext cx="7859524" cy="4089912"/>
          </a:xfrm>
          <a:prstGeom prst="rect">
            <a:avLst/>
          </a:prstGeom>
        </p:spPr>
      </p:pic>
      <p:sp>
        <p:nvSpPr>
          <p:cNvPr id="5" name="BlokTextu 4">
            <a:extLst>
              <a:ext uri="{FF2B5EF4-FFF2-40B4-BE49-F238E27FC236}">
                <a16:creationId xmlns:a16="http://schemas.microsoft.com/office/drawing/2014/main" id="{DA7C9C61-A609-7253-F53D-733C438E1CDF}"/>
              </a:ext>
            </a:extLst>
          </p:cNvPr>
          <p:cNvSpPr txBox="1"/>
          <p:nvPr/>
        </p:nvSpPr>
        <p:spPr>
          <a:xfrm>
            <a:off x="881763" y="4653392"/>
            <a:ext cx="6096000" cy="369332"/>
          </a:xfrm>
          <a:prstGeom prst="rect">
            <a:avLst/>
          </a:prstGeom>
          <a:noFill/>
        </p:spPr>
        <p:txBody>
          <a:bodyPr wrap="square">
            <a:spAutoFit/>
          </a:bodyPr>
          <a:lstStyle/>
          <a:p>
            <a:pPr marL="228600"/>
            <a:r>
              <a:rPr lang="en-US" sz="1800" b="1" kern="100" dirty="0">
                <a:effectLst/>
                <a:latin typeface="Aptos" panose="020B0004020202020204" pitchFamily="34" charset="0"/>
                <a:ea typeface="Aptos" panose="020B0004020202020204" pitchFamily="34" charset="0"/>
                <a:cs typeface="Courier New" panose="02070309020205020404" pitchFamily="49" charset="0"/>
              </a:rPr>
              <a:t>8_1.py  </a:t>
            </a:r>
            <a:r>
              <a:rPr lang="en-US" sz="1800" b="1" kern="100" dirty="0" err="1">
                <a:effectLst/>
                <a:latin typeface="Aptos" panose="020B0004020202020204" pitchFamily="34" charset="0"/>
                <a:ea typeface="Aptos" panose="020B0004020202020204" pitchFamily="34" charset="0"/>
                <a:cs typeface="Courier New" panose="02070309020205020404" pitchFamily="49" charset="0"/>
              </a:rPr>
              <a:t>neopixel</a:t>
            </a:r>
            <a:r>
              <a:rPr lang="en-US" sz="1800" b="1" kern="100" dirty="0">
                <a:effectLst/>
                <a:latin typeface="Aptos" panose="020B0004020202020204" pitchFamily="34" charset="0"/>
                <a:ea typeface="Aptos" panose="020B0004020202020204" pitchFamily="34" charset="0"/>
                <a:cs typeface="Courier New" panose="02070309020205020404" pitchFamily="49" charset="0"/>
              </a:rPr>
              <a:t>     </a:t>
            </a:r>
            <a:r>
              <a:rPr lang="sk-SK" sz="1800" b="1" kern="100" dirty="0">
                <a:effectLst/>
                <a:latin typeface="Aptos" panose="020B0004020202020204" pitchFamily="34" charset="0"/>
                <a:ea typeface="Aptos" panose="020B0004020202020204" pitchFamily="34" charset="0"/>
                <a:cs typeface="Courier New" panose="02070309020205020404" pitchFamily="49" charset="0"/>
              </a:rPr>
              <a:t>časovač je </a:t>
            </a:r>
            <a:r>
              <a:rPr lang="sk-SK" sz="1800" b="1" kern="100" dirty="0" err="1">
                <a:effectLst/>
                <a:latin typeface="Aptos" panose="020B0004020202020204" pitchFamily="34" charset="0"/>
                <a:ea typeface="Aptos" panose="020B0004020202020204" pitchFamily="34" charset="0"/>
                <a:cs typeface="Courier New" panose="02070309020205020404" pitchFamily="49" charset="0"/>
              </a:rPr>
              <a:t>zakomentovaný</a:t>
            </a:r>
            <a:r>
              <a:rPr lang="sk-SK" sz="1800" b="1" kern="100" dirty="0">
                <a:effectLst/>
                <a:latin typeface="Aptos" panose="020B0004020202020204" pitchFamily="34" charset="0"/>
                <a:ea typeface="Aptos" panose="020B0004020202020204" pitchFamily="34" charset="0"/>
                <a:cs typeface="Courier New" panose="02070309020205020404" pitchFamily="49" charset="0"/>
              </a:rPr>
              <a:t> </a:t>
            </a:r>
            <a:endParaRPr lang="sk-SK" sz="1200" kern="100" dirty="0">
              <a:effectLst/>
              <a:latin typeface="Aptos" panose="020B0004020202020204" pitchFamily="34" charset="0"/>
              <a:ea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34101505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lokTextu 2">
            <a:extLst>
              <a:ext uri="{FF2B5EF4-FFF2-40B4-BE49-F238E27FC236}">
                <a16:creationId xmlns:a16="http://schemas.microsoft.com/office/drawing/2014/main" id="{1647BB08-7558-CF34-90FF-9FEB44AFAE7D}"/>
              </a:ext>
            </a:extLst>
          </p:cNvPr>
          <p:cNvSpPr txBox="1"/>
          <p:nvPr/>
        </p:nvSpPr>
        <p:spPr>
          <a:xfrm>
            <a:off x="286327" y="244825"/>
            <a:ext cx="6096000" cy="369332"/>
          </a:xfrm>
          <a:prstGeom prst="rect">
            <a:avLst/>
          </a:prstGeom>
          <a:noFill/>
        </p:spPr>
        <p:txBody>
          <a:bodyPr wrap="square">
            <a:spAutoFit/>
          </a:bodyPr>
          <a:lstStyle/>
          <a:p>
            <a:pPr marL="228600"/>
            <a:r>
              <a:rPr lang="en-US" sz="1800" b="1" kern="100" dirty="0">
                <a:effectLst/>
                <a:latin typeface="Aptos" panose="020B0004020202020204" pitchFamily="34" charset="0"/>
                <a:ea typeface="Aptos" panose="020B0004020202020204" pitchFamily="34" charset="0"/>
                <a:cs typeface="Courier New" panose="02070309020205020404" pitchFamily="49" charset="0"/>
              </a:rPr>
              <a:t>Modul “time”, </a:t>
            </a:r>
            <a:r>
              <a:rPr lang="en-US" sz="1800" b="1" kern="100" dirty="0" err="1">
                <a:effectLst/>
                <a:latin typeface="Aptos" panose="020B0004020202020204" pitchFamily="34" charset="0"/>
                <a:ea typeface="Aptos" panose="020B0004020202020204" pitchFamily="34" charset="0"/>
                <a:cs typeface="Courier New" panose="02070309020205020404" pitchFamily="49" charset="0"/>
              </a:rPr>
              <a:t>Časovač</a:t>
            </a:r>
            <a:endParaRPr lang="sk-SK" sz="1050" kern="100" dirty="0">
              <a:effectLst/>
              <a:latin typeface="Aptos" panose="020B0004020202020204" pitchFamily="34" charset="0"/>
              <a:ea typeface="Aptos" panose="020B0004020202020204" pitchFamily="34" charset="0"/>
              <a:cs typeface="Times New Roman" panose="02020603050405020304" pitchFamily="18" charset="0"/>
            </a:endParaRPr>
          </a:p>
        </p:txBody>
      </p:sp>
      <p:pic>
        <p:nvPicPr>
          <p:cNvPr id="4" name="Obrázok 3" descr="Obrázok, na ktorom je text, hodiny, hodinky, snímka obrazovky&#10;&#10;Automaticky generovaný popis">
            <a:extLst>
              <a:ext uri="{FF2B5EF4-FFF2-40B4-BE49-F238E27FC236}">
                <a16:creationId xmlns:a16="http://schemas.microsoft.com/office/drawing/2014/main" id="{F701807A-DA30-4C26-E41B-4051472908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75682" y="159038"/>
            <a:ext cx="4333442" cy="2888961"/>
          </a:xfrm>
          <a:prstGeom prst="rect">
            <a:avLst/>
          </a:prstGeom>
        </p:spPr>
      </p:pic>
      <p:sp>
        <p:nvSpPr>
          <p:cNvPr id="6" name="BlokTextu 5">
            <a:extLst>
              <a:ext uri="{FF2B5EF4-FFF2-40B4-BE49-F238E27FC236}">
                <a16:creationId xmlns:a16="http://schemas.microsoft.com/office/drawing/2014/main" id="{9183EAE6-1F8A-0304-141E-B102E0958F1A}"/>
              </a:ext>
            </a:extLst>
          </p:cNvPr>
          <p:cNvSpPr txBox="1"/>
          <p:nvPr/>
        </p:nvSpPr>
        <p:spPr>
          <a:xfrm>
            <a:off x="286326" y="864854"/>
            <a:ext cx="6871855" cy="1200329"/>
          </a:xfrm>
          <a:prstGeom prst="rect">
            <a:avLst/>
          </a:prstGeom>
          <a:noFill/>
        </p:spPr>
        <p:txBody>
          <a:bodyPr wrap="square">
            <a:spAutoFit/>
          </a:bodyPr>
          <a:lstStyle/>
          <a:p>
            <a:pPr marL="228600"/>
            <a:r>
              <a:rPr lang="en-US" sz="1800" kern="100" dirty="0">
                <a:effectLst/>
                <a:latin typeface="Aptos" panose="020B0004020202020204" pitchFamily="34" charset="0"/>
                <a:ea typeface="Aptos" panose="020B0004020202020204" pitchFamily="34" charset="0"/>
                <a:cs typeface="Courier New" panose="02070309020205020404" pitchFamily="49" charset="0"/>
              </a:rPr>
              <a:t>ESP32-S2 </a:t>
            </a:r>
            <a:r>
              <a:rPr lang="en-US" sz="1800" kern="100" dirty="0" err="1">
                <a:effectLst/>
                <a:latin typeface="Aptos" panose="020B0004020202020204" pitchFamily="34" charset="0"/>
                <a:ea typeface="Aptos" panose="020B0004020202020204" pitchFamily="34" charset="0"/>
                <a:cs typeface="Courier New" panose="02070309020205020404" pitchFamily="49" charset="0"/>
              </a:rPr>
              <a:t>obsahuje</a:t>
            </a:r>
            <a:r>
              <a:rPr lang="en-US" sz="1800" kern="100" dirty="0">
                <a:effectLst/>
                <a:latin typeface="Aptos" panose="020B0004020202020204" pitchFamily="34" charset="0"/>
                <a:ea typeface="Aptos" panose="020B0004020202020204" pitchFamily="34" charset="0"/>
                <a:cs typeface="Courier New" panose="02070309020205020404" pitchFamily="49" charset="0"/>
              </a:rPr>
              <a:t> </a:t>
            </a:r>
            <a:r>
              <a:rPr lang="en-US" sz="1800" kern="100" dirty="0" err="1">
                <a:effectLst/>
                <a:latin typeface="Aptos" panose="020B0004020202020204" pitchFamily="34" charset="0"/>
                <a:ea typeface="Aptos" panose="020B0004020202020204" pitchFamily="34" charset="0"/>
                <a:cs typeface="Courier New" panose="02070309020205020404" pitchFamily="49" charset="0"/>
              </a:rPr>
              <a:t>dve</a:t>
            </a:r>
            <a:r>
              <a:rPr lang="en-US" sz="1800" kern="100" dirty="0">
                <a:effectLst/>
                <a:latin typeface="Aptos" panose="020B0004020202020204" pitchFamily="34" charset="0"/>
                <a:ea typeface="Aptos" panose="020B0004020202020204" pitchFamily="34" charset="0"/>
                <a:cs typeface="Courier New" panose="02070309020205020404" pitchFamily="49" charset="0"/>
              </a:rPr>
              <a:t> </a:t>
            </a:r>
            <a:r>
              <a:rPr lang="en-US" sz="1800" kern="100" dirty="0" err="1">
                <a:effectLst/>
                <a:latin typeface="Aptos" panose="020B0004020202020204" pitchFamily="34" charset="0"/>
                <a:ea typeface="Aptos" panose="020B0004020202020204" pitchFamily="34" charset="0"/>
                <a:cs typeface="Courier New" panose="02070309020205020404" pitchFamily="49" charset="0"/>
              </a:rPr>
              <a:t>skupiny</a:t>
            </a:r>
            <a:r>
              <a:rPr lang="en-US" sz="1800" kern="100" dirty="0">
                <a:effectLst/>
                <a:latin typeface="Aptos" panose="020B0004020202020204" pitchFamily="34" charset="0"/>
                <a:ea typeface="Aptos" panose="020B0004020202020204" pitchFamily="34" charset="0"/>
                <a:cs typeface="Courier New" panose="02070309020205020404" pitchFamily="49" charset="0"/>
              </a:rPr>
              <a:t> </a:t>
            </a:r>
            <a:r>
              <a:rPr lang="en-US" sz="1800" kern="100" dirty="0" err="1">
                <a:effectLst/>
                <a:latin typeface="Aptos" panose="020B0004020202020204" pitchFamily="34" charset="0"/>
                <a:ea typeface="Aptos" panose="020B0004020202020204" pitchFamily="34" charset="0"/>
                <a:cs typeface="Courier New" panose="02070309020205020404" pitchFamily="49" charset="0"/>
              </a:rPr>
              <a:t>hardvérových</a:t>
            </a:r>
            <a:r>
              <a:rPr lang="en-US" sz="1800" kern="100" dirty="0">
                <a:effectLst/>
                <a:latin typeface="Aptos" panose="020B0004020202020204" pitchFamily="34" charset="0"/>
                <a:ea typeface="Aptos" panose="020B0004020202020204" pitchFamily="34" charset="0"/>
                <a:cs typeface="Courier New" panose="02070309020205020404" pitchFamily="49" charset="0"/>
              </a:rPr>
              <a:t> </a:t>
            </a:r>
            <a:r>
              <a:rPr lang="en-US" sz="1800" kern="100" dirty="0" err="1">
                <a:effectLst/>
                <a:latin typeface="Aptos" panose="020B0004020202020204" pitchFamily="34" charset="0"/>
                <a:ea typeface="Aptos" panose="020B0004020202020204" pitchFamily="34" charset="0"/>
                <a:cs typeface="Courier New" panose="02070309020205020404" pitchFamily="49" charset="0"/>
              </a:rPr>
              <a:t>časovačov</a:t>
            </a:r>
            <a:r>
              <a:rPr lang="en-US" sz="1800" kern="100" dirty="0">
                <a:effectLst/>
                <a:latin typeface="Aptos" panose="020B0004020202020204" pitchFamily="34" charset="0"/>
                <a:ea typeface="Aptos" panose="020B0004020202020204" pitchFamily="34" charset="0"/>
                <a:cs typeface="Courier New" panose="02070309020205020404" pitchFamily="49" charset="0"/>
              </a:rPr>
              <a:t>. </a:t>
            </a:r>
            <a:r>
              <a:rPr lang="en-US" sz="1800" kern="100" dirty="0" err="1">
                <a:effectLst/>
                <a:latin typeface="Aptos" panose="020B0004020202020204" pitchFamily="34" charset="0"/>
                <a:ea typeface="Aptos" panose="020B0004020202020204" pitchFamily="34" charset="0"/>
                <a:cs typeface="Courier New" panose="02070309020205020404" pitchFamily="49" charset="0"/>
              </a:rPr>
              <a:t>Každá</a:t>
            </a:r>
            <a:r>
              <a:rPr lang="en-US" sz="1800" kern="100" dirty="0">
                <a:effectLst/>
                <a:latin typeface="Aptos" panose="020B0004020202020204" pitchFamily="34" charset="0"/>
                <a:ea typeface="Aptos" panose="020B0004020202020204" pitchFamily="34" charset="0"/>
                <a:cs typeface="Courier New" panose="02070309020205020404" pitchFamily="49" charset="0"/>
              </a:rPr>
              <a:t> </a:t>
            </a:r>
            <a:r>
              <a:rPr lang="en-US" sz="1800" kern="100" dirty="0" err="1">
                <a:effectLst/>
                <a:latin typeface="Aptos" panose="020B0004020202020204" pitchFamily="34" charset="0"/>
                <a:ea typeface="Aptos" panose="020B0004020202020204" pitchFamily="34" charset="0"/>
                <a:cs typeface="Courier New" panose="02070309020205020404" pitchFamily="49" charset="0"/>
              </a:rPr>
              <a:t>skupina</a:t>
            </a:r>
            <a:r>
              <a:rPr lang="en-US" sz="1800" kern="100" dirty="0">
                <a:effectLst/>
                <a:latin typeface="Aptos" panose="020B0004020202020204" pitchFamily="34" charset="0"/>
                <a:ea typeface="Aptos" panose="020B0004020202020204" pitchFamily="34" charset="0"/>
                <a:cs typeface="Courier New" panose="02070309020205020404" pitchFamily="49" charset="0"/>
              </a:rPr>
              <a:t> </a:t>
            </a:r>
            <a:r>
              <a:rPr lang="en-US" sz="1800" kern="100" dirty="0" err="1">
                <a:effectLst/>
                <a:latin typeface="Aptos" panose="020B0004020202020204" pitchFamily="34" charset="0"/>
                <a:ea typeface="Aptos" panose="020B0004020202020204" pitchFamily="34" charset="0"/>
                <a:cs typeface="Courier New" panose="02070309020205020404" pitchFamily="49" charset="0"/>
              </a:rPr>
              <a:t>má</a:t>
            </a:r>
            <a:r>
              <a:rPr lang="en-US" sz="1800" kern="100" dirty="0">
                <a:effectLst/>
                <a:latin typeface="Aptos" panose="020B0004020202020204" pitchFamily="34" charset="0"/>
                <a:ea typeface="Aptos" panose="020B0004020202020204" pitchFamily="34" charset="0"/>
                <a:cs typeface="Courier New" panose="02070309020205020404" pitchFamily="49" charset="0"/>
              </a:rPr>
              <a:t> </a:t>
            </a:r>
            <a:r>
              <a:rPr lang="en-US" sz="1800" kern="100" dirty="0" err="1">
                <a:effectLst/>
                <a:latin typeface="Aptos" panose="020B0004020202020204" pitchFamily="34" charset="0"/>
                <a:ea typeface="Aptos" panose="020B0004020202020204" pitchFamily="34" charset="0"/>
                <a:cs typeface="Courier New" panose="02070309020205020404" pitchFamily="49" charset="0"/>
              </a:rPr>
              <a:t>dva</a:t>
            </a:r>
            <a:r>
              <a:rPr lang="en-US" sz="1800" kern="100" dirty="0">
                <a:effectLst/>
                <a:latin typeface="Aptos" panose="020B0004020202020204" pitchFamily="34" charset="0"/>
                <a:ea typeface="Aptos" panose="020B0004020202020204" pitchFamily="34" charset="0"/>
                <a:cs typeface="Courier New" panose="02070309020205020404" pitchFamily="49" charset="0"/>
              </a:rPr>
              <a:t> </a:t>
            </a:r>
            <a:r>
              <a:rPr lang="en-US" sz="1800" kern="100" dirty="0" err="1">
                <a:effectLst/>
                <a:latin typeface="Aptos" panose="020B0004020202020204" pitchFamily="34" charset="0"/>
                <a:ea typeface="Aptos" panose="020B0004020202020204" pitchFamily="34" charset="0"/>
                <a:cs typeface="Courier New" panose="02070309020205020404" pitchFamily="49" charset="0"/>
              </a:rPr>
              <a:t>univerzálne</a:t>
            </a:r>
            <a:r>
              <a:rPr lang="en-US" sz="1800" kern="100" dirty="0">
                <a:effectLst/>
                <a:latin typeface="Aptos" panose="020B0004020202020204" pitchFamily="34" charset="0"/>
                <a:ea typeface="Aptos" panose="020B0004020202020204" pitchFamily="34" charset="0"/>
                <a:cs typeface="Courier New" panose="02070309020205020404" pitchFamily="49" charset="0"/>
              </a:rPr>
              <a:t> </a:t>
            </a:r>
            <a:r>
              <a:rPr lang="en-US" sz="1800" kern="100" dirty="0" err="1">
                <a:effectLst/>
                <a:latin typeface="Aptos" panose="020B0004020202020204" pitchFamily="34" charset="0"/>
                <a:ea typeface="Aptos" panose="020B0004020202020204" pitchFamily="34" charset="0"/>
                <a:cs typeface="Courier New" panose="02070309020205020404" pitchFamily="49" charset="0"/>
              </a:rPr>
              <a:t>hardvérové</a:t>
            </a:r>
            <a:r>
              <a:rPr lang="en-US" sz="1800" kern="100" dirty="0">
                <a:effectLst/>
                <a:latin typeface="Aptos" panose="020B0004020202020204" pitchFamily="34" charset="0"/>
                <a:ea typeface="Aptos" panose="020B0004020202020204" pitchFamily="34" charset="0"/>
                <a:cs typeface="Courier New" panose="02070309020205020404" pitchFamily="49" charset="0"/>
              </a:rPr>
              <a:t> </a:t>
            </a:r>
            <a:r>
              <a:rPr lang="en-US" sz="1800" kern="100" dirty="0">
                <a:effectLst/>
                <a:latin typeface="Arial" panose="020B0604020202020204" pitchFamily="34" charset="0"/>
                <a:ea typeface="Aptos" panose="020B0004020202020204" pitchFamily="34" charset="0"/>
                <a:cs typeface="Times New Roman" panose="02020603050405020304" pitchFamily="18" charset="0"/>
              </a:rPr>
              <a:t>​​</a:t>
            </a:r>
            <a:r>
              <a:rPr lang="en-US" sz="1800" kern="100" dirty="0" err="1">
                <a:effectLst/>
                <a:latin typeface="Aptos" panose="020B0004020202020204" pitchFamily="34" charset="0"/>
                <a:ea typeface="Aptos" panose="020B0004020202020204" pitchFamily="34" charset="0"/>
                <a:cs typeface="Aptos" panose="020B0004020202020204" pitchFamily="34" charset="0"/>
              </a:rPr>
              <a:t>č</a:t>
            </a:r>
            <a:r>
              <a:rPr lang="en-US" sz="1800" kern="100" dirty="0" err="1">
                <a:effectLst/>
                <a:latin typeface="Aptos" panose="020B0004020202020204" pitchFamily="34" charset="0"/>
                <a:ea typeface="Aptos" panose="020B0004020202020204" pitchFamily="34" charset="0"/>
                <a:cs typeface="Courier New" panose="02070309020205020404" pitchFamily="49" charset="0"/>
              </a:rPr>
              <a:t>asova</a:t>
            </a:r>
            <a:r>
              <a:rPr lang="en-US" sz="1800" kern="100" dirty="0" err="1">
                <a:effectLst/>
                <a:latin typeface="Aptos" panose="020B0004020202020204" pitchFamily="34" charset="0"/>
                <a:ea typeface="Aptos" panose="020B0004020202020204" pitchFamily="34" charset="0"/>
                <a:cs typeface="Aptos" panose="020B0004020202020204" pitchFamily="34" charset="0"/>
              </a:rPr>
              <a:t>č</a:t>
            </a:r>
            <a:r>
              <a:rPr lang="en-US" sz="1800" kern="100" dirty="0" err="1">
                <a:effectLst/>
                <a:latin typeface="Aptos" panose="020B0004020202020204" pitchFamily="34" charset="0"/>
                <a:ea typeface="Aptos" panose="020B0004020202020204" pitchFamily="34" charset="0"/>
                <a:cs typeface="Courier New" panose="02070309020205020404" pitchFamily="49" charset="0"/>
              </a:rPr>
              <a:t>e</a:t>
            </a:r>
            <a:r>
              <a:rPr lang="en-US" sz="1800" kern="100" dirty="0">
                <a:effectLst/>
                <a:latin typeface="Aptos" panose="020B0004020202020204" pitchFamily="34" charset="0"/>
                <a:ea typeface="Aptos" panose="020B0004020202020204" pitchFamily="34" charset="0"/>
                <a:cs typeface="Courier New" panose="02070309020205020404" pitchFamily="49" charset="0"/>
              </a:rPr>
              <a:t>. </a:t>
            </a:r>
            <a:r>
              <a:rPr lang="en-US" sz="1800" kern="100" dirty="0" err="1">
                <a:effectLst/>
                <a:latin typeface="Aptos" panose="020B0004020202020204" pitchFamily="34" charset="0"/>
                <a:ea typeface="Aptos" panose="020B0004020202020204" pitchFamily="34" charset="0"/>
                <a:cs typeface="Courier New" panose="02070309020205020404" pitchFamily="49" charset="0"/>
              </a:rPr>
              <a:t>V</a:t>
            </a:r>
            <a:r>
              <a:rPr lang="en-US" sz="1800" kern="100" dirty="0" err="1">
                <a:effectLst/>
                <a:latin typeface="Aptos" panose="020B0004020202020204" pitchFamily="34" charset="0"/>
                <a:ea typeface="Aptos" panose="020B0004020202020204" pitchFamily="34" charset="0"/>
                <a:cs typeface="Aptos" panose="020B0004020202020204" pitchFamily="34" charset="0"/>
              </a:rPr>
              <a:t>š</a:t>
            </a:r>
            <a:r>
              <a:rPr lang="en-US" sz="1800" kern="100" dirty="0" err="1">
                <a:effectLst/>
                <a:latin typeface="Aptos" panose="020B0004020202020204" pitchFamily="34" charset="0"/>
                <a:ea typeface="Aptos" panose="020B0004020202020204" pitchFamily="34" charset="0"/>
                <a:cs typeface="Courier New" panose="02070309020205020404" pitchFamily="49" charset="0"/>
              </a:rPr>
              <a:t>etky</a:t>
            </a:r>
            <a:r>
              <a:rPr lang="en-US" sz="1800" kern="100" dirty="0">
                <a:effectLst/>
                <a:latin typeface="Aptos" panose="020B0004020202020204" pitchFamily="34" charset="0"/>
                <a:ea typeface="Aptos" panose="020B0004020202020204" pitchFamily="34" charset="0"/>
                <a:cs typeface="Courier New" panose="02070309020205020404" pitchFamily="49" charset="0"/>
              </a:rPr>
              <a:t> </a:t>
            </a:r>
            <a:r>
              <a:rPr lang="en-US" sz="1800" kern="100" dirty="0" err="1">
                <a:effectLst/>
                <a:latin typeface="Aptos" panose="020B0004020202020204" pitchFamily="34" charset="0"/>
                <a:ea typeface="Aptos" panose="020B0004020202020204" pitchFamily="34" charset="0"/>
                <a:cs typeface="Courier New" panose="02070309020205020404" pitchFamily="49" charset="0"/>
              </a:rPr>
              <a:t>s</a:t>
            </a:r>
            <a:r>
              <a:rPr lang="en-US" sz="1800" kern="100" dirty="0" err="1">
                <a:effectLst/>
                <a:latin typeface="Aptos" panose="020B0004020202020204" pitchFamily="34" charset="0"/>
                <a:ea typeface="Aptos" panose="020B0004020202020204" pitchFamily="34" charset="0"/>
                <a:cs typeface="Aptos" panose="020B0004020202020204" pitchFamily="34" charset="0"/>
              </a:rPr>
              <a:t>ú</a:t>
            </a:r>
            <a:r>
              <a:rPr lang="en-US" sz="1800" kern="100" dirty="0">
                <a:effectLst/>
                <a:latin typeface="Aptos" panose="020B0004020202020204" pitchFamily="34" charset="0"/>
                <a:ea typeface="Aptos" panose="020B0004020202020204" pitchFamily="34" charset="0"/>
                <a:cs typeface="Courier New" panose="02070309020205020404" pitchFamily="49" charset="0"/>
              </a:rPr>
              <a:t> to 64-bitov</a:t>
            </a:r>
            <a:r>
              <a:rPr lang="en-US" sz="1800" kern="100" dirty="0">
                <a:effectLst/>
                <a:latin typeface="Aptos" panose="020B0004020202020204" pitchFamily="34" charset="0"/>
                <a:ea typeface="Aptos" panose="020B0004020202020204" pitchFamily="34" charset="0"/>
                <a:cs typeface="Aptos" panose="020B0004020202020204" pitchFamily="34" charset="0"/>
              </a:rPr>
              <a:t>é</a:t>
            </a:r>
            <a:r>
              <a:rPr lang="en-US" sz="1800" kern="100" dirty="0">
                <a:effectLst/>
                <a:latin typeface="Aptos" panose="020B0004020202020204" pitchFamily="34" charset="0"/>
                <a:ea typeface="Aptos" panose="020B0004020202020204" pitchFamily="34" charset="0"/>
                <a:cs typeface="Courier New" panose="02070309020205020404" pitchFamily="49" charset="0"/>
              </a:rPr>
              <a:t> </a:t>
            </a:r>
            <a:r>
              <a:rPr lang="en-US" sz="1800" kern="100" dirty="0" err="1">
                <a:effectLst/>
                <a:latin typeface="Aptos" panose="020B0004020202020204" pitchFamily="34" charset="0"/>
                <a:ea typeface="Aptos" panose="020B0004020202020204" pitchFamily="34" charset="0"/>
                <a:cs typeface="Courier New" panose="02070309020205020404" pitchFamily="49" charset="0"/>
              </a:rPr>
              <a:t>zalo</a:t>
            </a:r>
            <a:r>
              <a:rPr lang="en-US" sz="1800" kern="100" dirty="0" err="1">
                <a:effectLst/>
                <a:latin typeface="Aptos" panose="020B0004020202020204" pitchFamily="34" charset="0"/>
                <a:ea typeface="Aptos" panose="020B0004020202020204" pitchFamily="34" charset="0"/>
                <a:cs typeface="Aptos" panose="020B0004020202020204" pitchFamily="34" charset="0"/>
              </a:rPr>
              <a:t>ž</a:t>
            </a:r>
            <a:r>
              <a:rPr lang="en-US" sz="1800" kern="100" dirty="0" err="1">
                <a:effectLst/>
                <a:latin typeface="Aptos" panose="020B0004020202020204" pitchFamily="34" charset="0"/>
                <a:ea typeface="Aptos" panose="020B0004020202020204" pitchFamily="34" charset="0"/>
                <a:cs typeface="Courier New" panose="02070309020205020404" pitchFamily="49" charset="0"/>
              </a:rPr>
              <a:t>en</a:t>
            </a:r>
            <a:r>
              <a:rPr lang="en-US" sz="1800" kern="100" dirty="0" err="1">
                <a:effectLst/>
                <a:latin typeface="Aptos" panose="020B0004020202020204" pitchFamily="34" charset="0"/>
                <a:ea typeface="Aptos" panose="020B0004020202020204" pitchFamily="34" charset="0"/>
                <a:cs typeface="Aptos" panose="020B0004020202020204" pitchFamily="34" charset="0"/>
              </a:rPr>
              <a:t>é</a:t>
            </a:r>
            <a:r>
              <a:rPr lang="en-US" sz="1800" kern="100" dirty="0">
                <a:effectLst/>
                <a:latin typeface="Aptos" panose="020B0004020202020204" pitchFamily="34" charset="0"/>
                <a:ea typeface="Aptos" panose="020B0004020202020204" pitchFamily="34" charset="0"/>
                <a:cs typeface="Courier New" panose="02070309020205020404" pitchFamily="49" charset="0"/>
              </a:rPr>
              <a:t> </a:t>
            </a:r>
            <a:r>
              <a:rPr lang="en-US" sz="1800" kern="100" dirty="0" err="1">
                <a:effectLst/>
                <a:latin typeface="Aptos" panose="020B0004020202020204" pitchFamily="34" charset="0"/>
                <a:ea typeface="Aptos" panose="020B0004020202020204" pitchFamily="34" charset="0"/>
                <a:cs typeface="Courier New" panose="02070309020205020404" pitchFamily="49" charset="0"/>
              </a:rPr>
              <a:t>na</a:t>
            </a:r>
            <a:r>
              <a:rPr lang="en-US" sz="1800" kern="100" dirty="0">
                <a:effectLst/>
                <a:latin typeface="Aptos" panose="020B0004020202020204" pitchFamily="34" charset="0"/>
                <a:ea typeface="Aptos" panose="020B0004020202020204" pitchFamily="34" charset="0"/>
                <a:cs typeface="Courier New" panose="02070309020205020404" pitchFamily="49" charset="0"/>
              </a:rPr>
              <a:t> 16-bitov</a:t>
            </a:r>
            <a:r>
              <a:rPr lang="en-US" sz="1800" kern="100" dirty="0">
                <a:effectLst/>
                <a:latin typeface="Aptos" panose="020B0004020202020204" pitchFamily="34" charset="0"/>
                <a:ea typeface="Aptos" panose="020B0004020202020204" pitchFamily="34" charset="0"/>
                <a:cs typeface="Aptos" panose="020B0004020202020204" pitchFamily="34" charset="0"/>
              </a:rPr>
              <a:t>ý</a:t>
            </a:r>
            <a:r>
              <a:rPr lang="en-US" sz="1800" kern="100" dirty="0">
                <a:effectLst/>
                <a:latin typeface="Aptos" panose="020B0004020202020204" pitchFamily="34" charset="0"/>
                <a:ea typeface="Aptos" panose="020B0004020202020204" pitchFamily="34" charset="0"/>
                <a:cs typeface="Courier New" panose="02070309020205020404" pitchFamily="49" charset="0"/>
              </a:rPr>
              <a:t>ch </a:t>
            </a:r>
            <a:r>
              <a:rPr lang="en-US" sz="1800" kern="100" dirty="0" err="1">
                <a:effectLst/>
                <a:latin typeface="Aptos" panose="020B0004020202020204" pitchFamily="34" charset="0"/>
                <a:ea typeface="Aptos" panose="020B0004020202020204" pitchFamily="34" charset="0"/>
                <a:cs typeface="Courier New" panose="02070309020205020404" pitchFamily="49" charset="0"/>
              </a:rPr>
              <a:t>preddeličkách</a:t>
            </a:r>
            <a:r>
              <a:rPr lang="en-US" sz="1800" kern="100" dirty="0">
                <a:effectLst/>
                <a:latin typeface="Aptos" panose="020B0004020202020204" pitchFamily="34" charset="0"/>
                <a:ea typeface="Aptos" panose="020B0004020202020204" pitchFamily="34" charset="0"/>
                <a:cs typeface="Courier New" panose="02070309020205020404" pitchFamily="49" charset="0"/>
              </a:rPr>
              <a:t> a 64-bitov</a:t>
            </a:r>
            <a:r>
              <a:rPr lang="en-US" sz="1800" kern="100" dirty="0">
                <a:effectLst/>
                <a:latin typeface="Aptos" panose="020B0004020202020204" pitchFamily="34" charset="0"/>
                <a:ea typeface="Aptos" panose="020B0004020202020204" pitchFamily="34" charset="0"/>
                <a:cs typeface="Aptos" panose="020B0004020202020204" pitchFamily="34" charset="0"/>
              </a:rPr>
              <a:t>ý</a:t>
            </a:r>
            <a:r>
              <a:rPr lang="en-US" sz="1800" kern="100" dirty="0">
                <a:effectLst/>
                <a:latin typeface="Aptos" panose="020B0004020202020204" pitchFamily="34" charset="0"/>
                <a:ea typeface="Aptos" panose="020B0004020202020204" pitchFamily="34" charset="0"/>
                <a:cs typeface="Courier New" panose="02070309020205020404" pitchFamily="49" charset="0"/>
              </a:rPr>
              <a:t>ch up/down </a:t>
            </a:r>
            <a:r>
              <a:rPr lang="en-US" sz="1800" kern="100" dirty="0" err="1">
                <a:effectLst/>
                <a:latin typeface="Aptos" panose="020B0004020202020204" pitchFamily="34" charset="0"/>
                <a:ea typeface="Aptos" panose="020B0004020202020204" pitchFamily="34" charset="0"/>
                <a:cs typeface="Courier New" panose="02070309020205020404" pitchFamily="49" charset="0"/>
              </a:rPr>
              <a:t>po</a:t>
            </a:r>
            <a:r>
              <a:rPr lang="en-US" sz="1800" kern="100" dirty="0" err="1">
                <a:effectLst/>
                <a:latin typeface="Aptos" panose="020B0004020202020204" pitchFamily="34" charset="0"/>
                <a:ea typeface="Aptos" panose="020B0004020202020204" pitchFamily="34" charset="0"/>
                <a:cs typeface="Aptos" panose="020B0004020202020204" pitchFamily="34" charset="0"/>
              </a:rPr>
              <a:t>čí</a:t>
            </a:r>
            <a:r>
              <a:rPr lang="en-US" sz="1800" kern="100" dirty="0" err="1">
                <a:effectLst/>
                <a:latin typeface="Aptos" panose="020B0004020202020204" pitchFamily="34" charset="0"/>
                <a:ea typeface="Aptos" panose="020B0004020202020204" pitchFamily="34" charset="0"/>
                <a:cs typeface="Courier New" panose="02070309020205020404" pitchFamily="49" charset="0"/>
              </a:rPr>
              <a:t>tadl</a:t>
            </a:r>
            <a:r>
              <a:rPr lang="en-US" sz="1800" kern="100" dirty="0" err="1">
                <a:effectLst/>
                <a:latin typeface="Aptos" panose="020B0004020202020204" pitchFamily="34" charset="0"/>
                <a:ea typeface="Aptos" panose="020B0004020202020204" pitchFamily="34" charset="0"/>
                <a:cs typeface="Aptos" panose="020B0004020202020204" pitchFamily="34" charset="0"/>
              </a:rPr>
              <a:t>á</a:t>
            </a:r>
            <a:r>
              <a:rPr lang="en-US" sz="1800" kern="100" dirty="0" err="1">
                <a:effectLst/>
                <a:latin typeface="Aptos" panose="020B0004020202020204" pitchFamily="34" charset="0"/>
                <a:ea typeface="Aptos" panose="020B0004020202020204" pitchFamily="34" charset="0"/>
                <a:cs typeface="Courier New" panose="02070309020205020404" pitchFamily="49" charset="0"/>
              </a:rPr>
              <a:t>ch</a:t>
            </a:r>
            <a:r>
              <a:rPr lang="en-US" sz="1800" kern="100" dirty="0">
                <a:effectLst/>
                <a:latin typeface="Aptos" panose="020B0004020202020204" pitchFamily="34" charset="0"/>
                <a:ea typeface="Aptos" panose="020B0004020202020204" pitchFamily="34" charset="0"/>
                <a:cs typeface="Courier New" panose="02070309020205020404" pitchFamily="49" charset="0"/>
              </a:rPr>
              <a:t>, </a:t>
            </a:r>
            <a:r>
              <a:rPr lang="en-US" sz="1800" kern="100" dirty="0" err="1">
                <a:effectLst/>
                <a:latin typeface="Aptos" panose="020B0004020202020204" pitchFamily="34" charset="0"/>
                <a:ea typeface="Aptos" panose="020B0004020202020204" pitchFamily="34" charset="0"/>
                <a:cs typeface="Courier New" panose="02070309020205020404" pitchFamily="49" charset="0"/>
              </a:rPr>
              <a:t>ktor</a:t>
            </a:r>
            <a:r>
              <a:rPr lang="en-US" sz="1800" kern="100" dirty="0" err="1">
                <a:effectLst/>
                <a:latin typeface="Aptos" panose="020B0004020202020204" pitchFamily="34" charset="0"/>
                <a:ea typeface="Aptos" panose="020B0004020202020204" pitchFamily="34" charset="0"/>
                <a:cs typeface="Aptos" panose="020B0004020202020204" pitchFamily="34" charset="0"/>
              </a:rPr>
              <a:t>é</a:t>
            </a:r>
            <a:r>
              <a:rPr lang="en-US" sz="1800" kern="100" dirty="0">
                <a:effectLst/>
                <a:latin typeface="Aptos" panose="020B0004020202020204" pitchFamily="34" charset="0"/>
                <a:ea typeface="Aptos" panose="020B0004020202020204" pitchFamily="34" charset="0"/>
                <a:cs typeface="Courier New" panose="02070309020205020404" pitchFamily="49" charset="0"/>
              </a:rPr>
              <a:t> je </a:t>
            </a:r>
            <a:r>
              <a:rPr lang="en-US" sz="1800" kern="100" dirty="0" err="1">
                <a:effectLst/>
                <a:latin typeface="Aptos" panose="020B0004020202020204" pitchFamily="34" charset="0"/>
                <a:ea typeface="Aptos" panose="020B0004020202020204" pitchFamily="34" charset="0"/>
                <a:cs typeface="Courier New" panose="02070309020205020404" pitchFamily="49" charset="0"/>
              </a:rPr>
              <a:t>mo</a:t>
            </a:r>
            <a:r>
              <a:rPr lang="en-US" sz="1800" kern="100" dirty="0" err="1">
                <a:effectLst/>
                <a:latin typeface="Aptos" panose="020B0004020202020204" pitchFamily="34" charset="0"/>
                <a:ea typeface="Aptos" panose="020B0004020202020204" pitchFamily="34" charset="0"/>
                <a:cs typeface="Aptos" panose="020B0004020202020204" pitchFamily="34" charset="0"/>
              </a:rPr>
              <a:t>ž</a:t>
            </a:r>
            <a:r>
              <a:rPr lang="en-US" sz="1800" kern="100" dirty="0" err="1">
                <a:effectLst/>
                <a:latin typeface="Aptos" panose="020B0004020202020204" pitchFamily="34" charset="0"/>
                <a:ea typeface="Aptos" panose="020B0004020202020204" pitchFamily="34" charset="0"/>
                <a:cs typeface="Courier New" panose="02070309020205020404" pitchFamily="49" charset="0"/>
              </a:rPr>
              <a:t>n</a:t>
            </a:r>
            <a:r>
              <a:rPr lang="en-US" sz="1800" kern="100" dirty="0" err="1">
                <a:effectLst/>
                <a:latin typeface="Aptos" panose="020B0004020202020204" pitchFamily="34" charset="0"/>
                <a:ea typeface="Aptos" panose="020B0004020202020204" pitchFamily="34" charset="0"/>
                <a:cs typeface="Aptos" panose="020B0004020202020204" pitchFamily="34" charset="0"/>
              </a:rPr>
              <a:t>é</a:t>
            </a:r>
            <a:r>
              <a:rPr lang="en-US" sz="1800" kern="100" dirty="0">
                <a:effectLst/>
                <a:latin typeface="Aptos" panose="020B0004020202020204" pitchFamily="34" charset="0"/>
                <a:ea typeface="Aptos" panose="020B0004020202020204" pitchFamily="34" charset="0"/>
                <a:cs typeface="Courier New" panose="02070309020205020404" pitchFamily="49" charset="0"/>
              </a:rPr>
              <a:t> </a:t>
            </a:r>
            <a:r>
              <a:rPr lang="en-US" sz="1800" kern="100" dirty="0" err="1">
                <a:effectLst/>
                <a:latin typeface="Aptos" panose="020B0004020202020204" pitchFamily="34" charset="0"/>
                <a:ea typeface="Aptos" panose="020B0004020202020204" pitchFamily="34" charset="0"/>
                <a:cs typeface="Courier New" panose="02070309020205020404" pitchFamily="49" charset="0"/>
              </a:rPr>
              <a:t>automaticky</a:t>
            </a:r>
            <a:r>
              <a:rPr lang="en-US" sz="1800" kern="100" dirty="0">
                <a:effectLst/>
                <a:latin typeface="Aptos" panose="020B0004020202020204" pitchFamily="34" charset="0"/>
                <a:ea typeface="Aptos" panose="020B0004020202020204" pitchFamily="34" charset="0"/>
                <a:cs typeface="Courier New" panose="02070309020205020404" pitchFamily="49" charset="0"/>
              </a:rPr>
              <a:t> </a:t>
            </a:r>
            <a:r>
              <a:rPr lang="en-US" sz="1800" kern="100" dirty="0" err="1">
                <a:effectLst/>
                <a:latin typeface="Aptos" panose="020B0004020202020204" pitchFamily="34" charset="0"/>
                <a:ea typeface="Aptos" panose="020B0004020202020204" pitchFamily="34" charset="0"/>
                <a:cs typeface="Courier New" panose="02070309020205020404" pitchFamily="49" charset="0"/>
              </a:rPr>
              <a:t>znovu</a:t>
            </a:r>
            <a:r>
              <a:rPr lang="en-US" sz="1800" kern="100" dirty="0">
                <a:effectLst/>
                <a:latin typeface="Aptos" panose="020B0004020202020204" pitchFamily="34" charset="0"/>
                <a:ea typeface="Aptos" panose="020B0004020202020204" pitchFamily="34" charset="0"/>
                <a:cs typeface="Courier New" panose="02070309020205020404" pitchFamily="49" charset="0"/>
              </a:rPr>
              <a:t> </a:t>
            </a:r>
            <a:r>
              <a:rPr lang="en-US" sz="1800" kern="100" dirty="0" err="1">
                <a:effectLst/>
                <a:latin typeface="Aptos" panose="020B0004020202020204" pitchFamily="34" charset="0"/>
                <a:ea typeface="Aptos" panose="020B0004020202020204" pitchFamily="34" charset="0"/>
                <a:cs typeface="Courier New" panose="02070309020205020404" pitchFamily="49" charset="0"/>
              </a:rPr>
              <a:t>na</a:t>
            </a:r>
            <a:r>
              <a:rPr lang="en-US" sz="1800" kern="100" dirty="0" err="1">
                <a:effectLst/>
                <a:latin typeface="Aptos" panose="020B0004020202020204" pitchFamily="34" charset="0"/>
                <a:ea typeface="Aptos" panose="020B0004020202020204" pitchFamily="34" charset="0"/>
                <a:cs typeface="Aptos" panose="020B0004020202020204" pitchFamily="34" charset="0"/>
              </a:rPr>
              <a:t>čí</a:t>
            </a:r>
            <a:r>
              <a:rPr lang="en-US" sz="1800" kern="100" dirty="0" err="1">
                <a:effectLst/>
                <a:latin typeface="Aptos" panose="020B0004020202020204" pitchFamily="34" charset="0"/>
                <a:ea typeface="Aptos" panose="020B0004020202020204" pitchFamily="34" charset="0"/>
                <a:cs typeface="Courier New" panose="02070309020205020404" pitchFamily="49" charset="0"/>
              </a:rPr>
              <a:t>ta</a:t>
            </a:r>
            <a:r>
              <a:rPr lang="en-US" sz="1800" kern="100" dirty="0" err="1">
                <a:effectLst/>
                <a:latin typeface="Aptos" panose="020B0004020202020204" pitchFamily="34" charset="0"/>
                <a:ea typeface="Aptos" panose="020B0004020202020204" pitchFamily="34" charset="0"/>
                <a:cs typeface="Aptos" panose="020B0004020202020204" pitchFamily="34" charset="0"/>
              </a:rPr>
              <a:t>ť</a:t>
            </a:r>
            <a:r>
              <a:rPr lang="en-US" sz="1800" kern="100" dirty="0">
                <a:effectLst/>
                <a:latin typeface="Aptos" panose="020B0004020202020204" pitchFamily="34" charset="0"/>
                <a:ea typeface="Aptos" panose="020B0004020202020204" pitchFamily="34" charset="0"/>
                <a:cs typeface="Courier New" panose="02070309020205020404" pitchFamily="49" charset="0"/>
              </a:rPr>
              <a:t>.</a:t>
            </a:r>
            <a:endParaRPr lang="sk-SK" sz="1800" kern="100" dirty="0">
              <a:effectLst/>
              <a:latin typeface="Aptos" panose="020B0004020202020204" pitchFamily="34" charset="0"/>
              <a:ea typeface="Aptos" panose="020B0004020202020204" pitchFamily="34" charset="0"/>
              <a:cs typeface="Times New Roman" panose="02020603050405020304" pitchFamily="18" charset="0"/>
            </a:endParaRPr>
          </a:p>
        </p:txBody>
      </p:sp>
      <p:sp>
        <p:nvSpPr>
          <p:cNvPr id="8" name="BlokTextu 7">
            <a:extLst>
              <a:ext uri="{FF2B5EF4-FFF2-40B4-BE49-F238E27FC236}">
                <a16:creationId xmlns:a16="http://schemas.microsoft.com/office/drawing/2014/main" id="{AA43B5D1-14E2-8135-B581-20CF0A7FE0E2}"/>
              </a:ext>
            </a:extLst>
          </p:cNvPr>
          <p:cNvSpPr txBox="1"/>
          <p:nvPr/>
        </p:nvSpPr>
        <p:spPr>
          <a:xfrm>
            <a:off x="406400" y="3473854"/>
            <a:ext cx="7989455" cy="3139321"/>
          </a:xfrm>
          <a:prstGeom prst="rect">
            <a:avLst/>
          </a:prstGeom>
          <a:noFill/>
        </p:spPr>
        <p:txBody>
          <a:bodyPr wrap="square">
            <a:spAutoFit/>
          </a:bodyPr>
          <a:lstStyle/>
          <a:p>
            <a:pPr marL="228600"/>
            <a:r>
              <a:rPr lang="en-US" sz="1800" b="1" kern="100" dirty="0" err="1">
                <a:effectLst/>
                <a:latin typeface="Aptos" panose="020B0004020202020204" pitchFamily="34" charset="0"/>
                <a:ea typeface="Aptos" panose="020B0004020202020204" pitchFamily="34" charset="0"/>
                <a:cs typeface="Courier New" panose="02070309020205020404" pitchFamily="49" charset="0"/>
              </a:rPr>
              <a:t>Generovanie</a:t>
            </a:r>
            <a:r>
              <a:rPr lang="en-US" sz="1800" b="1" kern="100" dirty="0">
                <a:effectLst/>
                <a:latin typeface="Aptos" panose="020B0004020202020204" pitchFamily="34" charset="0"/>
                <a:ea typeface="Aptos" panose="020B0004020202020204" pitchFamily="34" charset="0"/>
                <a:cs typeface="Courier New" panose="02070309020205020404" pitchFamily="49" charset="0"/>
              </a:rPr>
              <a:t> </a:t>
            </a:r>
            <a:r>
              <a:rPr lang="en-US" sz="1800" b="1" kern="100" dirty="0" err="1">
                <a:effectLst/>
                <a:latin typeface="Aptos" panose="020B0004020202020204" pitchFamily="34" charset="0"/>
                <a:ea typeface="Aptos" panose="020B0004020202020204" pitchFamily="34" charset="0"/>
                <a:cs typeface="Courier New" panose="02070309020205020404" pitchFamily="49" charset="0"/>
              </a:rPr>
              <a:t>oneskorení</a:t>
            </a:r>
            <a:r>
              <a:rPr lang="en-US" sz="1800" kern="100" dirty="0">
                <a:effectLst/>
                <a:latin typeface="Aptos" panose="020B0004020202020204" pitchFamily="34" charset="0"/>
                <a:ea typeface="Aptos" panose="020B0004020202020204" pitchFamily="34" charset="0"/>
                <a:cs typeface="Courier New" panose="02070309020205020404" pitchFamily="49" charset="0"/>
              </a:rPr>
              <a:t>: </a:t>
            </a:r>
            <a:r>
              <a:rPr lang="en-US" sz="1800" kern="100" dirty="0" err="1">
                <a:effectLst/>
                <a:latin typeface="Aptos" panose="020B0004020202020204" pitchFamily="34" charset="0"/>
                <a:ea typeface="Aptos" panose="020B0004020202020204" pitchFamily="34" charset="0"/>
                <a:cs typeface="Courier New" panose="02070309020205020404" pitchFamily="49" charset="0"/>
              </a:rPr>
              <a:t>Časovače</a:t>
            </a:r>
            <a:r>
              <a:rPr lang="en-US" sz="1800" kern="100" dirty="0">
                <a:effectLst/>
                <a:latin typeface="Aptos" panose="020B0004020202020204" pitchFamily="34" charset="0"/>
                <a:ea typeface="Aptos" panose="020B0004020202020204" pitchFamily="34" charset="0"/>
                <a:cs typeface="Courier New" panose="02070309020205020404" pitchFamily="49" charset="0"/>
              </a:rPr>
              <a:t> </a:t>
            </a:r>
            <a:r>
              <a:rPr lang="en-US" sz="1800" kern="100" dirty="0" err="1">
                <a:effectLst/>
                <a:latin typeface="Aptos" panose="020B0004020202020204" pitchFamily="34" charset="0"/>
                <a:ea typeface="Aptos" panose="020B0004020202020204" pitchFamily="34" charset="0"/>
                <a:cs typeface="Courier New" panose="02070309020205020404" pitchFamily="49" charset="0"/>
              </a:rPr>
              <a:t>možno</a:t>
            </a:r>
            <a:r>
              <a:rPr lang="en-US" sz="1800" kern="100" dirty="0">
                <a:effectLst/>
                <a:latin typeface="Aptos" panose="020B0004020202020204" pitchFamily="34" charset="0"/>
                <a:ea typeface="Aptos" panose="020B0004020202020204" pitchFamily="34" charset="0"/>
                <a:cs typeface="Courier New" panose="02070309020205020404" pitchFamily="49" charset="0"/>
              </a:rPr>
              <a:t> </a:t>
            </a:r>
            <a:r>
              <a:rPr lang="en-US" sz="1800" kern="100" dirty="0" err="1">
                <a:effectLst/>
                <a:latin typeface="Aptos" panose="020B0004020202020204" pitchFamily="34" charset="0"/>
                <a:ea typeface="Aptos" panose="020B0004020202020204" pitchFamily="34" charset="0"/>
                <a:cs typeface="Courier New" panose="02070309020205020404" pitchFamily="49" charset="0"/>
              </a:rPr>
              <a:t>nakonfigurovať</a:t>
            </a:r>
            <a:r>
              <a:rPr lang="en-US" sz="1800" kern="100" dirty="0">
                <a:effectLst/>
                <a:latin typeface="Aptos" panose="020B0004020202020204" pitchFamily="34" charset="0"/>
                <a:ea typeface="Aptos" panose="020B0004020202020204" pitchFamily="34" charset="0"/>
                <a:cs typeface="Courier New" panose="02070309020205020404" pitchFamily="49" charset="0"/>
              </a:rPr>
              <a:t> </a:t>
            </a:r>
            <a:r>
              <a:rPr lang="en-US" sz="1800" kern="100" dirty="0" err="1">
                <a:effectLst/>
                <a:latin typeface="Aptos" panose="020B0004020202020204" pitchFamily="34" charset="0"/>
                <a:ea typeface="Aptos" panose="020B0004020202020204" pitchFamily="34" charset="0"/>
                <a:cs typeface="Courier New" panose="02070309020205020404" pitchFamily="49" charset="0"/>
              </a:rPr>
              <a:t>tak</a:t>
            </a:r>
            <a:r>
              <a:rPr lang="en-US" sz="1800" kern="100" dirty="0">
                <a:effectLst/>
                <a:latin typeface="Aptos" panose="020B0004020202020204" pitchFamily="34" charset="0"/>
                <a:ea typeface="Aptos" panose="020B0004020202020204" pitchFamily="34" charset="0"/>
                <a:cs typeface="Courier New" panose="02070309020205020404" pitchFamily="49" charset="0"/>
              </a:rPr>
              <a:t>, aby </a:t>
            </a:r>
            <a:r>
              <a:rPr lang="en-US" sz="1800" kern="100" dirty="0" err="1">
                <a:effectLst/>
                <a:latin typeface="Aptos" panose="020B0004020202020204" pitchFamily="34" charset="0"/>
                <a:ea typeface="Aptos" panose="020B0004020202020204" pitchFamily="34" charset="0"/>
                <a:cs typeface="Courier New" panose="02070309020205020404" pitchFamily="49" charset="0"/>
              </a:rPr>
              <a:t>generovali</a:t>
            </a:r>
            <a:r>
              <a:rPr lang="en-US" sz="1800" kern="100" dirty="0">
                <a:effectLst/>
                <a:latin typeface="Aptos" panose="020B0004020202020204" pitchFamily="34" charset="0"/>
                <a:ea typeface="Aptos" panose="020B0004020202020204" pitchFamily="34" charset="0"/>
                <a:cs typeface="Courier New" panose="02070309020205020404" pitchFamily="49" charset="0"/>
              </a:rPr>
              <a:t> </a:t>
            </a:r>
            <a:r>
              <a:rPr lang="en-US" sz="1800" kern="100" dirty="0" err="1">
                <a:effectLst/>
                <a:latin typeface="Aptos" panose="020B0004020202020204" pitchFamily="34" charset="0"/>
                <a:ea typeface="Aptos" panose="020B0004020202020204" pitchFamily="34" charset="0"/>
                <a:cs typeface="Courier New" panose="02070309020205020404" pitchFamily="49" charset="0"/>
              </a:rPr>
              <a:t>presné</a:t>
            </a:r>
            <a:r>
              <a:rPr lang="en-US" sz="1800" kern="100" dirty="0">
                <a:effectLst/>
                <a:latin typeface="Aptos" panose="020B0004020202020204" pitchFamily="34" charset="0"/>
                <a:ea typeface="Aptos" panose="020B0004020202020204" pitchFamily="34" charset="0"/>
                <a:cs typeface="Courier New" panose="02070309020205020404" pitchFamily="49" charset="0"/>
              </a:rPr>
              <a:t> </a:t>
            </a:r>
            <a:r>
              <a:rPr lang="en-US" sz="1800" kern="100" dirty="0" err="1">
                <a:effectLst/>
                <a:latin typeface="Aptos" panose="020B0004020202020204" pitchFamily="34" charset="0"/>
                <a:ea typeface="Aptos" panose="020B0004020202020204" pitchFamily="34" charset="0"/>
                <a:cs typeface="Courier New" panose="02070309020205020404" pitchFamily="49" charset="0"/>
              </a:rPr>
              <a:t>oneskorenia</a:t>
            </a:r>
            <a:r>
              <a:rPr lang="en-US" sz="1800" kern="100" dirty="0">
                <a:effectLst/>
                <a:latin typeface="Aptos" panose="020B0004020202020204" pitchFamily="34" charset="0"/>
                <a:ea typeface="Aptos" panose="020B0004020202020204" pitchFamily="34" charset="0"/>
                <a:cs typeface="Courier New" panose="02070309020205020404" pitchFamily="49" charset="0"/>
              </a:rPr>
              <a:t> </a:t>
            </a:r>
            <a:r>
              <a:rPr lang="en-US" sz="1800" kern="100" dirty="0" err="1">
                <a:effectLst/>
                <a:latin typeface="Aptos" panose="020B0004020202020204" pitchFamily="34" charset="0"/>
                <a:ea typeface="Aptos" panose="020B0004020202020204" pitchFamily="34" charset="0"/>
                <a:cs typeface="Courier New" panose="02070309020205020404" pitchFamily="49" charset="0"/>
              </a:rPr>
              <a:t>počítaním</a:t>
            </a:r>
            <a:r>
              <a:rPr lang="en-US" sz="1800" kern="100" dirty="0">
                <a:effectLst/>
                <a:latin typeface="Aptos" panose="020B0004020202020204" pitchFamily="34" charset="0"/>
                <a:ea typeface="Aptos" panose="020B0004020202020204" pitchFamily="34" charset="0"/>
                <a:cs typeface="Courier New" panose="02070309020205020404" pitchFamily="49" charset="0"/>
              </a:rPr>
              <a:t> </a:t>
            </a:r>
            <a:r>
              <a:rPr lang="en-US" sz="1800" kern="100" dirty="0" err="1">
                <a:effectLst/>
                <a:latin typeface="Aptos" panose="020B0004020202020204" pitchFamily="34" charset="0"/>
                <a:ea typeface="Aptos" panose="020B0004020202020204" pitchFamily="34" charset="0"/>
                <a:cs typeface="Courier New" panose="02070309020205020404" pitchFamily="49" charset="0"/>
              </a:rPr>
              <a:t>určitého</a:t>
            </a:r>
            <a:r>
              <a:rPr lang="en-US" sz="1800" kern="100" dirty="0">
                <a:effectLst/>
                <a:latin typeface="Aptos" panose="020B0004020202020204" pitchFamily="34" charset="0"/>
                <a:ea typeface="Aptos" panose="020B0004020202020204" pitchFamily="34" charset="0"/>
                <a:cs typeface="Courier New" panose="02070309020205020404" pitchFamily="49" charset="0"/>
              </a:rPr>
              <a:t> </a:t>
            </a:r>
            <a:r>
              <a:rPr lang="en-US" sz="1800" kern="100" dirty="0" err="1">
                <a:effectLst/>
                <a:latin typeface="Aptos" panose="020B0004020202020204" pitchFamily="34" charset="0"/>
                <a:ea typeface="Aptos" panose="020B0004020202020204" pitchFamily="34" charset="0"/>
                <a:cs typeface="Courier New" panose="02070309020205020404" pitchFamily="49" charset="0"/>
              </a:rPr>
              <a:t>počtu</a:t>
            </a:r>
            <a:r>
              <a:rPr lang="en-US" sz="1800" kern="100" dirty="0">
                <a:effectLst/>
                <a:latin typeface="Aptos" panose="020B0004020202020204" pitchFamily="34" charset="0"/>
                <a:ea typeface="Aptos" panose="020B0004020202020204" pitchFamily="34" charset="0"/>
                <a:cs typeface="Courier New" panose="02070309020205020404" pitchFamily="49" charset="0"/>
              </a:rPr>
              <a:t> </a:t>
            </a:r>
            <a:r>
              <a:rPr lang="en-US" sz="1800" kern="100" dirty="0" err="1">
                <a:effectLst/>
                <a:latin typeface="Aptos" panose="020B0004020202020204" pitchFamily="34" charset="0"/>
                <a:ea typeface="Aptos" panose="020B0004020202020204" pitchFamily="34" charset="0"/>
                <a:cs typeface="Courier New" panose="02070309020205020404" pitchFamily="49" charset="0"/>
              </a:rPr>
              <a:t>hodinových</a:t>
            </a:r>
            <a:r>
              <a:rPr lang="en-US" sz="1800" kern="100" dirty="0">
                <a:effectLst/>
                <a:latin typeface="Aptos" panose="020B0004020202020204" pitchFamily="34" charset="0"/>
                <a:ea typeface="Aptos" panose="020B0004020202020204" pitchFamily="34" charset="0"/>
                <a:cs typeface="Courier New" panose="02070309020205020404" pitchFamily="49" charset="0"/>
              </a:rPr>
              <a:t> </a:t>
            </a:r>
            <a:r>
              <a:rPr lang="en-US" sz="1800" kern="100" dirty="0" err="1">
                <a:effectLst/>
                <a:latin typeface="Aptos" panose="020B0004020202020204" pitchFamily="34" charset="0"/>
                <a:ea typeface="Aptos" panose="020B0004020202020204" pitchFamily="34" charset="0"/>
                <a:cs typeface="Courier New" panose="02070309020205020404" pitchFamily="49" charset="0"/>
              </a:rPr>
              <a:t>cyklov</a:t>
            </a:r>
            <a:r>
              <a:rPr lang="en-US" sz="1800" kern="100" dirty="0">
                <a:effectLst/>
                <a:latin typeface="Aptos" panose="020B0004020202020204" pitchFamily="34" charset="0"/>
                <a:ea typeface="Aptos" panose="020B0004020202020204" pitchFamily="34" charset="0"/>
                <a:cs typeface="Courier New" panose="02070309020205020404" pitchFamily="49" charset="0"/>
              </a:rPr>
              <a:t>.</a:t>
            </a:r>
            <a:endParaRPr lang="sk-SK" sz="1800" kern="100" dirty="0">
              <a:effectLst/>
              <a:latin typeface="Aptos" panose="020B0004020202020204" pitchFamily="34" charset="0"/>
              <a:ea typeface="Aptos" panose="020B0004020202020204" pitchFamily="34" charset="0"/>
              <a:cs typeface="Times New Roman" panose="02020603050405020304" pitchFamily="18" charset="0"/>
            </a:endParaRPr>
          </a:p>
          <a:p>
            <a:pPr marL="228600"/>
            <a:r>
              <a:rPr lang="en-US" sz="1800" b="1" kern="100" dirty="0">
                <a:effectLst/>
                <a:latin typeface="Aptos" panose="020B0004020202020204" pitchFamily="34" charset="0"/>
                <a:ea typeface="Aptos" panose="020B0004020202020204" pitchFamily="34" charset="0"/>
                <a:cs typeface="Courier New" panose="02070309020205020404" pitchFamily="49" charset="0"/>
              </a:rPr>
              <a:t> </a:t>
            </a:r>
            <a:r>
              <a:rPr lang="en-US" sz="1800" b="1" kern="100" dirty="0" err="1">
                <a:effectLst/>
                <a:latin typeface="Aptos" panose="020B0004020202020204" pitchFamily="34" charset="0"/>
                <a:ea typeface="Aptos" panose="020B0004020202020204" pitchFamily="34" charset="0"/>
                <a:cs typeface="Courier New" panose="02070309020205020404" pitchFamily="49" charset="0"/>
              </a:rPr>
              <a:t>Generovanie</a:t>
            </a:r>
            <a:r>
              <a:rPr lang="en-US" sz="1800" b="1" kern="100" dirty="0">
                <a:effectLst/>
                <a:latin typeface="Aptos" panose="020B0004020202020204" pitchFamily="34" charset="0"/>
                <a:ea typeface="Aptos" panose="020B0004020202020204" pitchFamily="34" charset="0"/>
                <a:cs typeface="Courier New" panose="02070309020205020404" pitchFamily="49" charset="0"/>
              </a:rPr>
              <a:t> </a:t>
            </a:r>
            <a:r>
              <a:rPr lang="en-US" sz="1800" b="1" kern="100" dirty="0" err="1">
                <a:effectLst/>
                <a:latin typeface="Aptos" panose="020B0004020202020204" pitchFamily="34" charset="0"/>
                <a:ea typeface="Aptos" panose="020B0004020202020204" pitchFamily="34" charset="0"/>
                <a:cs typeface="Courier New" panose="02070309020205020404" pitchFamily="49" charset="0"/>
              </a:rPr>
              <a:t>prerušení</a:t>
            </a:r>
            <a:r>
              <a:rPr lang="en-US" sz="1800" kern="100" dirty="0">
                <a:effectLst/>
                <a:latin typeface="Aptos" panose="020B0004020202020204" pitchFamily="34" charset="0"/>
                <a:ea typeface="Aptos" panose="020B0004020202020204" pitchFamily="34" charset="0"/>
                <a:cs typeface="Courier New" panose="02070309020205020404" pitchFamily="49" charset="0"/>
              </a:rPr>
              <a:t>: </a:t>
            </a:r>
            <a:r>
              <a:rPr lang="en-US" sz="1800" kern="100" dirty="0" err="1">
                <a:effectLst/>
                <a:latin typeface="Aptos" panose="020B0004020202020204" pitchFamily="34" charset="0"/>
                <a:ea typeface="Aptos" panose="020B0004020202020204" pitchFamily="34" charset="0"/>
                <a:cs typeface="Courier New" panose="02070309020205020404" pitchFamily="49" charset="0"/>
              </a:rPr>
              <a:t>Časovače</a:t>
            </a:r>
            <a:r>
              <a:rPr lang="en-US" sz="1800" kern="100" dirty="0">
                <a:effectLst/>
                <a:latin typeface="Aptos" panose="020B0004020202020204" pitchFamily="34" charset="0"/>
                <a:ea typeface="Aptos" panose="020B0004020202020204" pitchFamily="34" charset="0"/>
                <a:cs typeface="Courier New" panose="02070309020205020404" pitchFamily="49" charset="0"/>
              </a:rPr>
              <a:t> </a:t>
            </a:r>
            <a:r>
              <a:rPr lang="en-US" sz="1800" kern="100" dirty="0" err="1">
                <a:effectLst/>
                <a:latin typeface="Aptos" panose="020B0004020202020204" pitchFamily="34" charset="0"/>
                <a:ea typeface="Aptos" panose="020B0004020202020204" pitchFamily="34" charset="0"/>
                <a:cs typeface="Courier New" panose="02070309020205020404" pitchFamily="49" charset="0"/>
              </a:rPr>
              <a:t>môžu</a:t>
            </a:r>
            <a:r>
              <a:rPr lang="en-US" sz="1800" kern="100" dirty="0">
                <a:effectLst/>
                <a:latin typeface="Aptos" panose="020B0004020202020204" pitchFamily="34" charset="0"/>
                <a:ea typeface="Aptos" panose="020B0004020202020204" pitchFamily="34" charset="0"/>
                <a:cs typeface="Courier New" panose="02070309020205020404" pitchFamily="49" charset="0"/>
              </a:rPr>
              <a:t> </a:t>
            </a:r>
            <a:r>
              <a:rPr lang="en-US" sz="1800" kern="100" dirty="0" err="1">
                <a:effectLst/>
                <a:latin typeface="Aptos" panose="020B0004020202020204" pitchFamily="34" charset="0"/>
                <a:ea typeface="Aptos" panose="020B0004020202020204" pitchFamily="34" charset="0"/>
                <a:cs typeface="Courier New" panose="02070309020205020404" pitchFamily="49" charset="0"/>
              </a:rPr>
              <a:t>generovať</a:t>
            </a:r>
            <a:r>
              <a:rPr lang="en-US" sz="1800" kern="100" dirty="0">
                <a:effectLst/>
                <a:latin typeface="Aptos" panose="020B0004020202020204" pitchFamily="34" charset="0"/>
                <a:ea typeface="Aptos" panose="020B0004020202020204" pitchFamily="34" charset="0"/>
                <a:cs typeface="Courier New" panose="02070309020205020404" pitchFamily="49" charset="0"/>
              </a:rPr>
              <a:t> </a:t>
            </a:r>
            <a:r>
              <a:rPr lang="en-US" sz="1800" kern="100" dirty="0" err="1">
                <a:effectLst/>
                <a:latin typeface="Aptos" panose="020B0004020202020204" pitchFamily="34" charset="0"/>
                <a:ea typeface="Aptos" panose="020B0004020202020204" pitchFamily="34" charset="0"/>
                <a:cs typeface="Courier New" panose="02070309020205020404" pitchFamily="49" charset="0"/>
              </a:rPr>
              <a:t>prerušenia</a:t>
            </a:r>
            <a:r>
              <a:rPr lang="en-US" sz="1800" kern="100" dirty="0">
                <a:effectLst/>
                <a:latin typeface="Aptos" panose="020B0004020202020204" pitchFamily="34" charset="0"/>
                <a:ea typeface="Aptos" panose="020B0004020202020204" pitchFamily="34" charset="0"/>
                <a:cs typeface="Courier New" panose="02070309020205020404" pitchFamily="49" charset="0"/>
              </a:rPr>
              <a:t> v </a:t>
            </a:r>
            <a:r>
              <a:rPr lang="en-US" sz="1800" kern="100" dirty="0" err="1">
                <a:effectLst/>
                <a:latin typeface="Aptos" panose="020B0004020202020204" pitchFamily="34" charset="0"/>
                <a:ea typeface="Aptos" panose="020B0004020202020204" pitchFamily="34" charset="0"/>
                <a:cs typeface="Courier New" panose="02070309020205020404" pitchFamily="49" charset="0"/>
              </a:rPr>
              <a:t>špecifických</a:t>
            </a:r>
            <a:r>
              <a:rPr lang="en-US" sz="1800" kern="100" dirty="0">
                <a:effectLst/>
                <a:latin typeface="Aptos" panose="020B0004020202020204" pitchFamily="34" charset="0"/>
                <a:ea typeface="Aptos" panose="020B0004020202020204" pitchFamily="34" charset="0"/>
                <a:cs typeface="Courier New" panose="02070309020205020404" pitchFamily="49" charset="0"/>
              </a:rPr>
              <a:t> </a:t>
            </a:r>
            <a:r>
              <a:rPr lang="en-US" sz="1800" kern="100" dirty="0" err="1">
                <a:effectLst/>
                <a:latin typeface="Aptos" panose="020B0004020202020204" pitchFamily="34" charset="0"/>
                <a:ea typeface="Aptos" panose="020B0004020202020204" pitchFamily="34" charset="0"/>
                <a:cs typeface="Courier New" panose="02070309020205020404" pitchFamily="49" charset="0"/>
              </a:rPr>
              <a:t>intervaloch</a:t>
            </a:r>
            <a:r>
              <a:rPr lang="en-US" sz="1800" kern="100" dirty="0">
                <a:effectLst/>
                <a:latin typeface="Aptos" panose="020B0004020202020204" pitchFamily="34" charset="0"/>
                <a:ea typeface="Aptos" panose="020B0004020202020204" pitchFamily="34" charset="0"/>
                <a:cs typeface="Courier New" panose="02070309020205020404" pitchFamily="49" charset="0"/>
              </a:rPr>
              <a:t>, </a:t>
            </a:r>
            <a:r>
              <a:rPr lang="en-US" sz="1800" kern="100" dirty="0" err="1">
                <a:effectLst/>
                <a:latin typeface="Aptos" panose="020B0004020202020204" pitchFamily="34" charset="0"/>
                <a:ea typeface="Aptos" panose="020B0004020202020204" pitchFamily="34" charset="0"/>
                <a:cs typeface="Courier New" panose="02070309020205020404" pitchFamily="49" charset="0"/>
              </a:rPr>
              <a:t>čo</a:t>
            </a:r>
            <a:r>
              <a:rPr lang="en-US" sz="1800" kern="100" dirty="0">
                <a:effectLst/>
                <a:latin typeface="Aptos" panose="020B0004020202020204" pitchFamily="34" charset="0"/>
                <a:ea typeface="Aptos" panose="020B0004020202020204" pitchFamily="34" charset="0"/>
                <a:cs typeface="Courier New" panose="02070309020205020404" pitchFamily="49" charset="0"/>
              </a:rPr>
              <a:t> </a:t>
            </a:r>
            <a:r>
              <a:rPr lang="en-US" sz="1800" kern="100" dirty="0" err="1">
                <a:effectLst/>
                <a:latin typeface="Aptos" panose="020B0004020202020204" pitchFamily="34" charset="0"/>
                <a:ea typeface="Aptos" panose="020B0004020202020204" pitchFamily="34" charset="0"/>
                <a:cs typeface="Courier New" panose="02070309020205020404" pitchFamily="49" charset="0"/>
              </a:rPr>
              <a:t>umožňuje</a:t>
            </a:r>
            <a:r>
              <a:rPr lang="en-US" sz="1800" kern="100" dirty="0">
                <a:effectLst/>
                <a:latin typeface="Aptos" panose="020B0004020202020204" pitchFamily="34" charset="0"/>
                <a:ea typeface="Aptos" panose="020B0004020202020204" pitchFamily="34" charset="0"/>
                <a:cs typeface="Courier New" panose="02070309020205020404" pitchFamily="49" charset="0"/>
              </a:rPr>
              <a:t> </a:t>
            </a:r>
            <a:r>
              <a:rPr lang="en-US" sz="1800" kern="100" dirty="0" err="1">
                <a:effectLst/>
                <a:latin typeface="Aptos" panose="020B0004020202020204" pitchFamily="34" charset="0"/>
                <a:ea typeface="Aptos" panose="020B0004020202020204" pitchFamily="34" charset="0"/>
                <a:cs typeface="Courier New" panose="02070309020205020404" pitchFamily="49" charset="0"/>
              </a:rPr>
              <a:t>mikrokontroléru</a:t>
            </a:r>
            <a:r>
              <a:rPr lang="en-US" sz="1800" kern="100" dirty="0">
                <a:effectLst/>
                <a:latin typeface="Aptos" panose="020B0004020202020204" pitchFamily="34" charset="0"/>
                <a:ea typeface="Aptos" panose="020B0004020202020204" pitchFamily="34" charset="0"/>
                <a:cs typeface="Courier New" panose="02070309020205020404" pitchFamily="49" charset="0"/>
              </a:rPr>
              <a:t> </a:t>
            </a:r>
            <a:r>
              <a:rPr lang="en-US" sz="1800" kern="100" dirty="0" err="1">
                <a:effectLst/>
                <a:latin typeface="Aptos" panose="020B0004020202020204" pitchFamily="34" charset="0"/>
                <a:ea typeface="Aptos" panose="020B0004020202020204" pitchFamily="34" charset="0"/>
                <a:cs typeface="Courier New" panose="02070309020205020404" pitchFamily="49" charset="0"/>
              </a:rPr>
              <a:t>vykonávať</a:t>
            </a:r>
            <a:r>
              <a:rPr lang="en-US" sz="1800" kern="100" dirty="0">
                <a:effectLst/>
                <a:latin typeface="Aptos" panose="020B0004020202020204" pitchFamily="34" charset="0"/>
                <a:ea typeface="Aptos" panose="020B0004020202020204" pitchFamily="34" charset="0"/>
                <a:cs typeface="Courier New" panose="02070309020205020404" pitchFamily="49" charset="0"/>
              </a:rPr>
              <a:t> </a:t>
            </a:r>
            <a:r>
              <a:rPr lang="en-US" sz="1800" kern="100" dirty="0" err="1">
                <a:effectLst/>
                <a:latin typeface="Aptos" panose="020B0004020202020204" pitchFamily="34" charset="0"/>
                <a:ea typeface="Aptos" panose="020B0004020202020204" pitchFamily="34" charset="0"/>
                <a:cs typeface="Courier New" panose="02070309020205020404" pitchFamily="49" charset="0"/>
              </a:rPr>
              <a:t>kritické</a:t>
            </a:r>
            <a:r>
              <a:rPr lang="en-US" sz="1800" kern="100" dirty="0">
                <a:effectLst/>
                <a:latin typeface="Aptos" panose="020B0004020202020204" pitchFamily="34" charset="0"/>
                <a:ea typeface="Aptos" panose="020B0004020202020204" pitchFamily="34" charset="0"/>
                <a:cs typeface="Courier New" panose="02070309020205020404" pitchFamily="49" charset="0"/>
              </a:rPr>
              <a:t> </a:t>
            </a:r>
            <a:r>
              <a:rPr lang="en-US" sz="1800" kern="100" dirty="0" err="1">
                <a:effectLst/>
                <a:latin typeface="Aptos" panose="020B0004020202020204" pitchFamily="34" charset="0"/>
                <a:ea typeface="Aptos" panose="020B0004020202020204" pitchFamily="34" charset="0"/>
                <a:cs typeface="Courier New" panose="02070309020205020404" pitchFamily="49" charset="0"/>
              </a:rPr>
              <a:t>úlohy</a:t>
            </a:r>
            <a:r>
              <a:rPr lang="en-US" sz="1800" kern="100" dirty="0">
                <a:effectLst/>
                <a:latin typeface="Aptos" panose="020B0004020202020204" pitchFamily="34" charset="0"/>
                <a:ea typeface="Aptos" panose="020B0004020202020204" pitchFamily="34" charset="0"/>
                <a:cs typeface="Courier New" panose="02070309020205020404" pitchFamily="49" charset="0"/>
              </a:rPr>
              <a:t> s </a:t>
            </a:r>
            <a:r>
              <a:rPr lang="en-US" sz="1800" kern="100" dirty="0" err="1">
                <a:effectLst/>
                <a:latin typeface="Aptos" panose="020B0004020202020204" pitchFamily="34" charset="0"/>
                <a:ea typeface="Aptos" panose="020B0004020202020204" pitchFamily="34" charset="0"/>
                <a:cs typeface="Courier New" panose="02070309020205020404" pitchFamily="49" charset="0"/>
              </a:rPr>
              <a:t>presným</a:t>
            </a:r>
            <a:r>
              <a:rPr lang="en-US" sz="1800" kern="100" dirty="0">
                <a:effectLst/>
                <a:latin typeface="Aptos" panose="020B0004020202020204" pitchFamily="34" charset="0"/>
                <a:ea typeface="Aptos" panose="020B0004020202020204" pitchFamily="34" charset="0"/>
                <a:cs typeface="Courier New" panose="02070309020205020404" pitchFamily="49" charset="0"/>
              </a:rPr>
              <a:t> </a:t>
            </a:r>
            <a:r>
              <a:rPr lang="en-US" sz="1800" kern="100" dirty="0" err="1">
                <a:effectLst/>
                <a:latin typeface="Aptos" panose="020B0004020202020204" pitchFamily="34" charset="0"/>
                <a:ea typeface="Aptos" panose="020B0004020202020204" pitchFamily="34" charset="0"/>
                <a:cs typeface="Courier New" panose="02070309020205020404" pitchFamily="49" charset="0"/>
              </a:rPr>
              <a:t>načasovaním</a:t>
            </a:r>
            <a:r>
              <a:rPr lang="en-US" sz="1800" kern="100" dirty="0">
                <a:effectLst/>
                <a:latin typeface="Aptos" panose="020B0004020202020204" pitchFamily="34" charset="0"/>
                <a:ea typeface="Aptos" panose="020B0004020202020204" pitchFamily="34" charset="0"/>
                <a:cs typeface="Courier New" panose="02070309020205020404" pitchFamily="49" charset="0"/>
              </a:rPr>
              <a:t>.</a:t>
            </a:r>
            <a:endParaRPr lang="sk-SK" sz="1800" kern="100" dirty="0">
              <a:effectLst/>
              <a:latin typeface="Aptos" panose="020B0004020202020204" pitchFamily="34" charset="0"/>
              <a:ea typeface="Aptos" panose="020B0004020202020204" pitchFamily="34" charset="0"/>
              <a:cs typeface="Times New Roman" panose="02020603050405020304" pitchFamily="18" charset="0"/>
            </a:endParaRPr>
          </a:p>
          <a:p>
            <a:pPr marL="228600"/>
            <a:r>
              <a:rPr lang="en-US" sz="1800" kern="100" dirty="0">
                <a:effectLst/>
                <a:latin typeface="Aptos" panose="020B0004020202020204" pitchFamily="34" charset="0"/>
                <a:ea typeface="Aptos" panose="020B0004020202020204" pitchFamily="34" charset="0"/>
                <a:cs typeface="Courier New" panose="02070309020205020404" pitchFamily="49" charset="0"/>
              </a:rPr>
              <a:t> </a:t>
            </a:r>
            <a:r>
              <a:rPr lang="en-US" sz="1800" b="1" kern="100" dirty="0" err="1">
                <a:effectLst/>
                <a:latin typeface="Aptos" panose="020B0004020202020204" pitchFamily="34" charset="0"/>
                <a:ea typeface="Aptos" panose="020B0004020202020204" pitchFamily="34" charset="0"/>
                <a:cs typeface="Courier New" panose="02070309020205020404" pitchFamily="49" charset="0"/>
              </a:rPr>
              <a:t>Modulácia</a:t>
            </a:r>
            <a:r>
              <a:rPr lang="en-US" sz="1800" b="1" kern="100" dirty="0">
                <a:effectLst/>
                <a:latin typeface="Aptos" panose="020B0004020202020204" pitchFamily="34" charset="0"/>
                <a:ea typeface="Aptos" panose="020B0004020202020204" pitchFamily="34" charset="0"/>
                <a:cs typeface="Courier New" panose="02070309020205020404" pitchFamily="49" charset="0"/>
              </a:rPr>
              <a:t> </a:t>
            </a:r>
            <a:r>
              <a:rPr lang="en-US" sz="1800" b="1" kern="100" dirty="0" err="1">
                <a:effectLst/>
                <a:latin typeface="Aptos" panose="020B0004020202020204" pitchFamily="34" charset="0"/>
                <a:ea typeface="Aptos" panose="020B0004020202020204" pitchFamily="34" charset="0"/>
                <a:cs typeface="Courier New" panose="02070309020205020404" pitchFamily="49" charset="0"/>
              </a:rPr>
              <a:t>šírky</a:t>
            </a:r>
            <a:r>
              <a:rPr lang="en-US" sz="1800" b="1" kern="100" dirty="0">
                <a:effectLst/>
                <a:latin typeface="Aptos" panose="020B0004020202020204" pitchFamily="34" charset="0"/>
                <a:ea typeface="Aptos" panose="020B0004020202020204" pitchFamily="34" charset="0"/>
                <a:cs typeface="Courier New" panose="02070309020205020404" pitchFamily="49" charset="0"/>
              </a:rPr>
              <a:t> </a:t>
            </a:r>
            <a:r>
              <a:rPr lang="en-US" sz="1800" b="1" kern="100" dirty="0" err="1">
                <a:effectLst/>
                <a:latin typeface="Aptos" panose="020B0004020202020204" pitchFamily="34" charset="0"/>
                <a:ea typeface="Aptos" panose="020B0004020202020204" pitchFamily="34" charset="0"/>
                <a:cs typeface="Courier New" panose="02070309020205020404" pitchFamily="49" charset="0"/>
              </a:rPr>
              <a:t>impulzu</a:t>
            </a:r>
            <a:r>
              <a:rPr lang="en-US" sz="1800" b="1" kern="100" dirty="0">
                <a:effectLst/>
                <a:latin typeface="Aptos" panose="020B0004020202020204" pitchFamily="34" charset="0"/>
                <a:ea typeface="Aptos" panose="020B0004020202020204" pitchFamily="34" charset="0"/>
                <a:cs typeface="Courier New" panose="02070309020205020404" pitchFamily="49" charset="0"/>
              </a:rPr>
              <a:t> (PWM):</a:t>
            </a:r>
            <a:r>
              <a:rPr lang="en-US" sz="1800" kern="100" dirty="0">
                <a:effectLst/>
                <a:latin typeface="Aptos" panose="020B0004020202020204" pitchFamily="34" charset="0"/>
                <a:ea typeface="Aptos" panose="020B0004020202020204" pitchFamily="34" charset="0"/>
                <a:cs typeface="Courier New" panose="02070309020205020404" pitchFamily="49" charset="0"/>
              </a:rPr>
              <a:t> </a:t>
            </a:r>
            <a:r>
              <a:rPr lang="en-US" sz="1800" kern="100" dirty="0" err="1">
                <a:effectLst/>
                <a:latin typeface="Aptos" panose="020B0004020202020204" pitchFamily="34" charset="0"/>
                <a:ea typeface="Aptos" panose="020B0004020202020204" pitchFamily="34" charset="0"/>
                <a:cs typeface="Courier New" panose="02070309020205020404" pitchFamily="49" charset="0"/>
              </a:rPr>
              <a:t>Časovače</a:t>
            </a:r>
            <a:r>
              <a:rPr lang="en-US" sz="1800" kern="100" dirty="0">
                <a:effectLst/>
                <a:latin typeface="Aptos" panose="020B0004020202020204" pitchFamily="34" charset="0"/>
                <a:ea typeface="Aptos" panose="020B0004020202020204" pitchFamily="34" charset="0"/>
                <a:cs typeface="Courier New" panose="02070309020205020404" pitchFamily="49" charset="0"/>
              </a:rPr>
              <a:t> </a:t>
            </a:r>
            <a:r>
              <a:rPr lang="en-US" sz="1800" kern="100" dirty="0" err="1">
                <a:effectLst/>
                <a:latin typeface="Aptos" panose="020B0004020202020204" pitchFamily="34" charset="0"/>
                <a:ea typeface="Aptos" panose="020B0004020202020204" pitchFamily="34" charset="0"/>
                <a:cs typeface="Courier New" panose="02070309020205020404" pitchFamily="49" charset="0"/>
              </a:rPr>
              <a:t>sa</a:t>
            </a:r>
            <a:r>
              <a:rPr lang="en-US" sz="1800" kern="100" dirty="0">
                <a:effectLst/>
                <a:latin typeface="Aptos" panose="020B0004020202020204" pitchFamily="34" charset="0"/>
                <a:ea typeface="Aptos" panose="020B0004020202020204" pitchFamily="34" charset="0"/>
                <a:cs typeface="Courier New" panose="02070309020205020404" pitchFamily="49" charset="0"/>
              </a:rPr>
              <a:t> </a:t>
            </a:r>
            <a:r>
              <a:rPr lang="en-US" sz="1800" kern="100" dirty="0" err="1">
                <a:effectLst/>
                <a:latin typeface="Aptos" panose="020B0004020202020204" pitchFamily="34" charset="0"/>
                <a:ea typeface="Aptos" panose="020B0004020202020204" pitchFamily="34" charset="0"/>
                <a:cs typeface="Courier New" panose="02070309020205020404" pitchFamily="49" charset="0"/>
              </a:rPr>
              <a:t>často</a:t>
            </a:r>
            <a:r>
              <a:rPr lang="en-US" sz="1800" kern="100" dirty="0">
                <a:effectLst/>
                <a:latin typeface="Aptos" panose="020B0004020202020204" pitchFamily="34" charset="0"/>
                <a:ea typeface="Aptos" panose="020B0004020202020204" pitchFamily="34" charset="0"/>
                <a:cs typeface="Courier New" panose="02070309020205020404" pitchFamily="49" charset="0"/>
              </a:rPr>
              <a:t> </a:t>
            </a:r>
            <a:r>
              <a:rPr lang="en-US" sz="1800" kern="100" dirty="0" err="1">
                <a:effectLst/>
                <a:latin typeface="Aptos" panose="020B0004020202020204" pitchFamily="34" charset="0"/>
                <a:ea typeface="Aptos" panose="020B0004020202020204" pitchFamily="34" charset="0"/>
                <a:cs typeface="Courier New" panose="02070309020205020404" pitchFamily="49" charset="0"/>
              </a:rPr>
              <a:t>používajú</a:t>
            </a:r>
            <a:r>
              <a:rPr lang="en-US" sz="1800" kern="100" dirty="0">
                <a:effectLst/>
                <a:latin typeface="Aptos" panose="020B0004020202020204" pitchFamily="34" charset="0"/>
                <a:ea typeface="Aptos" panose="020B0004020202020204" pitchFamily="34" charset="0"/>
                <a:cs typeface="Courier New" panose="02070309020205020404" pitchFamily="49" charset="0"/>
              </a:rPr>
              <a:t> </a:t>
            </a:r>
            <a:r>
              <a:rPr lang="en-US" sz="1800" kern="100" dirty="0" err="1">
                <a:effectLst/>
                <a:latin typeface="Aptos" panose="020B0004020202020204" pitchFamily="34" charset="0"/>
                <a:ea typeface="Aptos" panose="020B0004020202020204" pitchFamily="34" charset="0"/>
                <a:cs typeface="Courier New" panose="02070309020205020404" pitchFamily="49" charset="0"/>
              </a:rPr>
              <a:t>na</a:t>
            </a:r>
            <a:r>
              <a:rPr lang="en-US" sz="1800" kern="100" dirty="0">
                <a:effectLst/>
                <a:latin typeface="Aptos" panose="020B0004020202020204" pitchFamily="34" charset="0"/>
                <a:ea typeface="Aptos" panose="020B0004020202020204" pitchFamily="34" charset="0"/>
                <a:cs typeface="Courier New" panose="02070309020205020404" pitchFamily="49" charset="0"/>
              </a:rPr>
              <a:t> </a:t>
            </a:r>
            <a:r>
              <a:rPr lang="en-US" sz="1800" kern="100" dirty="0" err="1">
                <a:effectLst/>
                <a:latin typeface="Aptos" panose="020B0004020202020204" pitchFamily="34" charset="0"/>
                <a:ea typeface="Aptos" panose="020B0004020202020204" pitchFamily="34" charset="0"/>
                <a:cs typeface="Courier New" panose="02070309020205020404" pitchFamily="49" charset="0"/>
              </a:rPr>
              <a:t>implementáciu</a:t>
            </a:r>
            <a:r>
              <a:rPr lang="en-US" sz="1800" kern="100" dirty="0">
                <a:effectLst/>
                <a:latin typeface="Aptos" panose="020B0004020202020204" pitchFamily="34" charset="0"/>
                <a:ea typeface="Aptos" panose="020B0004020202020204" pitchFamily="34" charset="0"/>
                <a:cs typeface="Courier New" panose="02070309020205020404" pitchFamily="49" charset="0"/>
              </a:rPr>
              <a:t> </a:t>
            </a:r>
            <a:r>
              <a:rPr lang="en-US" sz="1800" kern="100" dirty="0" err="1">
                <a:effectLst/>
                <a:latin typeface="Aptos" panose="020B0004020202020204" pitchFamily="34" charset="0"/>
                <a:ea typeface="Aptos" panose="020B0004020202020204" pitchFamily="34" charset="0"/>
                <a:cs typeface="Courier New" panose="02070309020205020404" pitchFamily="49" charset="0"/>
              </a:rPr>
              <a:t>signálov</a:t>
            </a:r>
            <a:r>
              <a:rPr lang="en-US" sz="1800" kern="100" dirty="0">
                <a:effectLst/>
                <a:latin typeface="Aptos" panose="020B0004020202020204" pitchFamily="34" charset="0"/>
                <a:ea typeface="Aptos" panose="020B0004020202020204" pitchFamily="34" charset="0"/>
                <a:cs typeface="Courier New" panose="02070309020205020404" pitchFamily="49" charset="0"/>
              </a:rPr>
              <a:t> PWM, </a:t>
            </a:r>
            <a:r>
              <a:rPr lang="en-US" sz="1800" kern="100" dirty="0" err="1">
                <a:effectLst/>
                <a:latin typeface="Aptos" panose="020B0004020202020204" pitchFamily="34" charset="0"/>
                <a:ea typeface="Aptos" panose="020B0004020202020204" pitchFamily="34" charset="0"/>
                <a:cs typeface="Courier New" panose="02070309020205020404" pitchFamily="49" charset="0"/>
              </a:rPr>
              <a:t>ktoré</a:t>
            </a:r>
            <a:r>
              <a:rPr lang="en-US" sz="1800" kern="100" dirty="0">
                <a:effectLst/>
                <a:latin typeface="Aptos" panose="020B0004020202020204" pitchFamily="34" charset="0"/>
                <a:ea typeface="Aptos" panose="020B0004020202020204" pitchFamily="34" charset="0"/>
                <a:cs typeface="Courier New" panose="02070309020205020404" pitchFamily="49" charset="0"/>
              </a:rPr>
              <a:t> </a:t>
            </a:r>
            <a:r>
              <a:rPr lang="en-US" sz="1800" kern="100" dirty="0" err="1">
                <a:effectLst/>
                <a:latin typeface="Aptos" panose="020B0004020202020204" pitchFamily="34" charset="0"/>
                <a:ea typeface="Aptos" panose="020B0004020202020204" pitchFamily="34" charset="0"/>
                <a:cs typeface="Courier New" panose="02070309020205020404" pitchFamily="49" charset="0"/>
              </a:rPr>
              <a:t>sú</a:t>
            </a:r>
            <a:r>
              <a:rPr lang="en-US" sz="1800" kern="100" dirty="0">
                <a:effectLst/>
                <a:latin typeface="Aptos" panose="020B0004020202020204" pitchFamily="34" charset="0"/>
                <a:ea typeface="Aptos" panose="020B0004020202020204" pitchFamily="34" charset="0"/>
                <a:cs typeface="Courier New" panose="02070309020205020404" pitchFamily="49" charset="0"/>
              </a:rPr>
              <a:t> </a:t>
            </a:r>
            <a:r>
              <a:rPr lang="en-US" sz="1800" kern="100" dirty="0" err="1">
                <a:effectLst/>
                <a:latin typeface="Aptos" panose="020B0004020202020204" pitchFamily="34" charset="0"/>
                <a:ea typeface="Aptos" panose="020B0004020202020204" pitchFamily="34" charset="0"/>
                <a:cs typeface="Courier New" panose="02070309020205020404" pitchFamily="49" charset="0"/>
              </a:rPr>
              <a:t>nevyhnutné</a:t>
            </a:r>
            <a:r>
              <a:rPr lang="en-US" sz="1800" kern="100" dirty="0">
                <a:effectLst/>
                <a:latin typeface="Aptos" panose="020B0004020202020204" pitchFamily="34" charset="0"/>
                <a:ea typeface="Aptos" panose="020B0004020202020204" pitchFamily="34" charset="0"/>
                <a:cs typeface="Courier New" panose="02070309020205020404" pitchFamily="49" charset="0"/>
              </a:rPr>
              <a:t> </a:t>
            </a:r>
            <a:r>
              <a:rPr lang="en-US" sz="1800" kern="100" dirty="0" err="1">
                <a:effectLst/>
                <a:latin typeface="Aptos" panose="020B0004020202020204" pitchFamily="34" charset="0"/>
                <a:ea typeface="Aptos" panose="020B0004020202020204" pitchFamily="34" charset="0"/>
                <a:cs typeface="Courier New" panose="02070309020205020404" pitchFamily="49" charset="0"/>
              </a:rPr>
              <a:t>na</a:t>
            </a:r>
            <a:r>
              <a:rPr lang="en-US" sz="1800" kern="100" dirty="0">
                <a:effectLst/>
                <a:latin typeface="Aptos" panose="020B0004020202020204" pitchFamily="34" charset="0"/>
                <a:ea typeface="Aptos" panose="020B0004020202020204" pitchFamily="34" charset="0"/>
                <a:cs typeface="Courier New" panose="02070309020205020404" pitchFamily="49" charset="0"/>
              </a:rPr>
              <a:t> </a:t>
            </a:r>
            <a:r>
              <a:rPr lang="en-US" sz="1800" kern="100" dirty="0" err="1">
                <a:effectLst/>
                <a:latin typeface="Aptos" panose="020B0004020202020204" pitchFamily="34" charset="0"/>
                <a:ea typeface="Aptos" panose="020B0004020202020204" pitchFamily="34" charset="0"/>
                <a:cs typeface="Courier New" panose="02070309020205020404" pitchFamily="49" charset="0"/>
              </a:rPr>
              <a:t>riadenie</a:t>
            </a:r>
            <a:r>
              <a:rPr lang="en-US" sz="1800" kern="100" dirty="0">
                <a:effectLst/>
                <a:latin typeface="Aptos" panose="020B0004020202020204" pitchFamily="34" charset="0"/>
                <a:ea typeface="Aptos" panose="020B0004020202020204" pitchFamily="34" charset="0"/>
                <a:cs typeface="Courier New" panose="02070309020205020404" pitchFamily="49" charset="0"/>
              </a:rPr>
              <a:t> </a:t>
            </a:r>
            <a:r>
              <a:rPr lang="en-US" sz="1800" kern="100" dirty="0" err="1">
                <a:effectLst/>
                <a:latin typeface="Aptos" panose="020B0004020202020204" pitchFamily="34" charset="0"/>
                <a:ea typeface="Aptos" panose="020B0004020202020204" pitchFamily="34" charset="0"/>
                <a:cs typeface="Courier New" panose="02070309020205020404" pitchFamily="49" charset="0"/>
              </a:rPr>
              <a:t>rýchlosti</a:t>
            </a:r>
            <a:r>
              <a:rPr lang="en-US" sz="1800" kern="100" dirty="0">
                <a:effectLst/>
                <a:latin typeface="Aptos" panose="020B0004020202020204" pitchFamily="34" charset="0"/>
                <a:ea typeface="Aptos" panose="020B0004020202020204" pitchFamily="34" charset="0"/>
                <a:cs typeface="Courier New" panose="02070309020205020404" pitchFamily="49" charset="0"/>
              </a:rPr>
              <a:t> </a:t>
            </a:r>
            <a:r>
              <a:rPr lang="en-US" sz="1800" kern="100" dirty="0" err="1">
                <a:effectLst/>
                <a:latin typeface="Aptos" panose="020B0004020202020204" pitchFamily="34" charset="0"/>
                <a:ea typeface="Aptos" panose="020B0004020202020204" pitchFamily="34" charset="0"/>
                <a:cs typeface="Courier New" panose="02070309020205020404" pitchFamily="49" charset="0"/>
              </a:rPr>
              <a:t>motorov</a:t>
            </a:r>
            <a:r>
              <a:rPr lang="en-US" sz="1800" kern="100" dirty="0">
                <a:effectLst/>
                <a:latin typeface="Aptos" panose="020B0004020202020204" pitchFamily="34" charset="0"/>
                <a:ea typeface="Aptos" panose="020B0004020202020204" pitchFamily="34" charset="0"/>
                <a:cs typeface="Courier New" panose="02070309020205020404" pitchFamily="49" charset="0"/>
              </a:rPr>
              <a:t>, </a:t>
            </a:r>
            <a:r>
              <a:rPr lang="en-US" sz="1800" kern="100" dirty="0" err="1">
                <a:effectLst/>
                <a:latin typeface="Aptos" panose="020B0004020202020204" pitchFamily="34" charset="0"/>
                <a:ea typeface="Aptos" panose="020B0004020202020204" pitchFamily="34" charset="0"/>
                <a:cs typeface="Courier New" panose="02070309020205020404" pitchFamily="49" charset="0"/>
              </a:rPr>
              <a:t>jasu</a:t>
            </a:r>
            <a:r>
              <a:rPr lang="en-US" sz="1800" kern="100" dirty="0">
                <a:effectLst/>
                <a:latin typeface="Aptos" panose="020B0004020202020204" pitchFamily="34" charset="0"/>
                <a:ea typeface="Aptos" panose="020B0004020202020204" pitchFamily="34" charset="0"/>
                <a:cs typeface="Courier New" panose="02070309020205020404" pitchFamily="49" charset="0"/>
              </a:rPr>
              <a:t> LED a </a:t>
            </a:r>
            <a:r>
              <a:rPr lang="en-US" sz="1800" kern="100" dirty="0" err="1">
                <a:effectLst/>
                <a:latin typeface="Aptos" panose="020B0004020202020204" pitchFamily="34" charset="0"/>
                <a:ea typeface="Aptos" panose="020B0004020202020204" pitchFamily="34" charset="0"/>
                <a:cs typeface="Courier New" panose="02070309020205020404" pitchFamily="49" charset="0"/>
              </a:rPr>
              <a:t>iných</a:t>
            </a:r>
            <a:r>
              <a:rPr lang="en-US" sz="1800" kern="100" dirty="0">
                <a:effectLst/>
                <a:latin typeface="Aptos" panose="020B0004020202020204" pitchFamily="34" charset="0"/>
                <a:ea typeface="Aptos" panose="020B0004020202020204" pitchFamily="34" charset="0"/>
                <a:cs typeface="Courier New" panose="02070309020205020404" pitchFamily="49" charset="0"/>
              </a:rPr>
              <a:t> </a:t>
            </a:r>
            <a:r>
              <a:rPr lang="en-US" sz="1800" kern="100" dirty="0" err="1">
                <a:effectLst/>
                <a:latin typeface="Aptos" panose="020B0004020202020204" pitchFamily="34" charset="0"/>
                <a:ea typeface="Aptos" panose="020B0004020202020204" pitchFamily="34" charset="0"/>
                <a:cs typeface="Courier New" panose="02070309020205020404" pitchFamily="49" charset="0"/>
              </a:rPr>
              <a:t>analógových</a:t>
            </a:r>
            <a:r>
              <a:rPr lang="en-US" sz="1800" kern="100" dirty="0">
                <a:effectLst/>
                <a:latin typeface="Aptos" panose="020B0004020202020204" pitchFamily="34" charset="0"/>
                <a:ea typeface="Aptos" panose="020B0004020202020204" pitchFamily="34" charset="0"/>
                <a:cs typeface="Courier New" panose="02070309020205020404" pitchFamily="49" charset="0"/>
              </a:rPr>
              <a:t> </a:t>
            </a:r>
            <a:r>
              <a:rPr lang="en-US" sz="1800" kern="100" dirty="0" err="1">
                <a:effectLst/>
                <a:latin typeface="Aptos" panose="020B0004020202020204" pitchFamily="34" charset="0"/>
                <a:ea typeface="Aptos" panose="020B0004020202020204" pitchFamily="34" charset="0"/>
                <a:cs typeface="Courier New" panose="02070309020205020404" pitchFamily="49" charset="0"/>
              </a:rPr>
              <a:t>výstupov</a:t>
            </a:r>
            <a:r>
              <a:rPr lang="en-US" sz="1800" kern="100" dirty="0">
                <a:effectLst/>
                <a:latin typeface="Aptos" panose="020B0004020202020204" pitchFamily="34" charset="0"/>
                <a:ea typeface="Aptos" panose="020B0004020202020204" pitchFamily="34" charset="0"/>
                <a:cs typeface="Courier New" panose="02070309020205020404" pitchFamily="49" charset="0"/>
              </a:rPr>
              <a:t>.</a:t>
            </a:r>
            <a:endParaRPr lang="sk-SK" sz="1800" kern="100" dirty="0">
              <a:effectLst/>
              <a:latin typeface="Aptos" panose="020B0004020202020204" pitchFamily="34" charset="0"/>
              <a:ea typeface="Aptos" panose="020B0004020202020204" pitchFamily="34" charset="0"/>
              <a:cs typeface="Times New Roman" panose="02020603050405020304" pitchFamily="18" charset="0"/>
            </a:endParaRPr>
          </a:p>
          <a:p>
            <a:pPr marL="228600"/>
            <a:r>
              <a:rPr lang="en-US" sz="1800" kern="100" dirty="0">
                <a:effectLst/>
                <a:latin typeface="Aptos" panose="020B0004020202020204" pitchFamily="34" charset="0"/>
                <a:ea typeface="Aptos" panose="020B0004020202020204" pitchFamily="34" charset="0"/>
                <a:cs typeface="Courier New" panose="02070309020205020404" pitchFamily="49" charset="0"/>
              </a:rPr>
              <a:t> </a:t>
            </a:r>
            <a:r>
              <a:rPr lang="en-US" sz="1800" b="1" kern="100" dirty="0" err="1">
                <a:effectLst/>
                <a:latin typeface="Aptos" panose="020B0004020202020204" pitchFamily="34" charset="0"/>
                <a:ea typeface="Aptos" panose="020B0004020202020204" pitchFamily="34" charset="0"/>
                <a:cs typeface="Courier New" panose="02070309020205020404" pitchFamily="49" charset="0"/>
              </a:rPr>
              <a:t>Plánovanie</a:t>
            </a:r>
            <a:r>
              <a:rPr lang="en-US" sz="1800" b="1" kern="100" dirty="0">
                <a:effectLst/>
                <a:latin typeface="Aptos" panose="020B0004020202020204" pitchFamily="34" charset="0"/>
                <a:ea typeface="Aptos" panose="020B0004020202020204" pitchFamily="34" charset="0"/>
                <a:cs typeface="Courier New" panose="02070309020205020404" pitchFamily="49" charset="0"/>
              </a:rPr>
              <a:t> </a:t>
            </a:r>
            <a:r>
              <a:rPr lang="en-US" sz="1800" b="1" kern="100" dirty="0" err="1">
                <a:effectLst/>
                <a:latin typeface="Aptos" panose="020B0004020202020204" pitchFamily="34" charset="0"/>
                <a:ea typeface="Aptos" panose="020B0004020202020204" pitchFamily="34" charset="0"/>
                <a:cs typeface="Courier New" panose="02070309020205020404" pitchFamily="49" charset="0"/>
              </a:rPr>
              <a:t>úloh</a:t>
            </a:r>
            <a:r>
              <a:rPr lang="en-US" sz="1800" b="1" kern="100" dirty="0">
                <a:effectLst/>
                <a:latin typeface="Aptos" panose="020B0004020202020204" pitchFamily="34" charset="0"/>
                <a:ea typeface="Aptos" panose="020B0004020202020204" pitchFamily="34" charset="0"/>
                <a:cs typeface="Courier New" panose="02070309020205020404" pitchFamily="49" charset="0"/>
              </a:rPr>
              <a:t>:</a:t>
            </a:r>
            <a:r>
              <a:rPr lang="en-US" sz="1800" kern="100" dirty="0">
                <a:effectLst/>
                <a:latin typeface="Aptos" panose="020B0004020202020204" pitchFamily="34" charset="0"/>
                <a:ea typeface="Aptos" panose="020B0004020202020204" pitchFamily="34" charset="0"/>
                <a:cs typeface="Courier New" panose="02070309020205020404" pitchFamily="49" charset="0"/>
              </a:rPr>
              <a:t> </a:t>
            </a:r>
            <a:r>
              <a:rPr lang="en-US" sz="1800" kern="100" dirty="0" err="1">
                <a:effectLst/>
                <a:latin typeface="Aptos" panose="020B0004020202020204" pitchFamily="34" charset="0"/>
                <a:ea typeface="Aptos" panose="020B0004020202020204" pitchFamily="34" charset="0"/>
                <a:cs typeface="Courier New" panose="02070309020205020404" pitchFamily="49" charset="0"/>
              </a:rPr>
              <a:t>Časovače</a:t>
            </a:r>
            <a:r>
              <a:rPr lang="en-US" sz="1800" kern="100" dirty="0">
                <a:effectLst/>
                <a:latin typeface="Aptos" panose="020B0004020202020204" pitchFamily="34" charset="0"/>
                <a:ea typeface="Aptos" panose="020B0004020202020204" pitchFamily="34" charset="0"/>
                <a:cs typeface="Courier New" panose="02070309020205020404" pitchFamily="49" charset="0"/>
              </a:rPr>
              <a:t> </a:t>
            </a:r>
            <a:r>
              <a:rPr lang="en-US" sz="1800" kern="100" dirty="0" err="1">
                <a:effectLst/>
                <a:latin typeface="Aptos" panose="020B0004020202020204" pitchFamily="34" charset="0"/>
                <a:ea typeface="Aptos" panose="020B0004020202020204" pitchFamily="34" charset="0"/>
                <a:cs typeface="Courier New" panose="02070309020205020404" pitchFamily="49" charset="0"/>
              </a:rPr>
              <a:t>môžu</a:t>
            </a:r>
            <a:r>
              <a:rPr lang="en-US" sz="1800" kern="100" dirty="0">
                <a:effectLst/>
                <a:latin typeface="Aptos" panose="020B0004020202020204" pitchFamily="34" charset="0"/>
                <a:ea typeface="Aptos" panose="020B0004020202020204" pitchFamily="34" charset="0"/>
                <a:cs typeface="Courier New" panose="02070309020205020404" pitchFamily="49" charset="0"/>
              </a:rPr>
              <a:t> </a:t>
            </a:r>
            <a:r>
              <a:rPr lang="en-US" sz="1800" kern="100" dirty="0" err="1">
                <a:effectLst/>
                <a:latin typeface="Aptos" panose="020B0004020202020204" pitchFamily="34" charset="0"/>
                <a:ea typeface="Aptos" panose="020B0004020202020204" pitchFamily="34" charset="0"/>
                <a:cs typeface="Courier New" panose="02070309020205020404" pitchFamily="49" charset="0"/>
              </a:rPr>
              <a:t>pomôcť</a:t>
            </a:r>
            <a:r>
              <a:rPr lang="en-US" sz="1800" kern="100" dirty="0">
                <a:effectLst/>
                <a:latin typeface="Aptos" panose="020B0004020202020204" pitchFamily="34" charset="0"/>
                <a:ea typeface="Aptos" panose="020B0004020202020204" pitchFamily="34" charset="0"/>
                <a:cs typeface="Courier New" panose="02070309020205020404" pitchFamily="49" charset="0"/>
              </a:rPr>
              <a:t> </a:t>
            </a:r>
            <a:r>
              <a:rPr lang="en-US" sz="1800" kern="100" dirty="0" err="1">
                <a:effectLst/>
                <a:latin typeface="Aptos" panose="020B0004020202020204" pitchFamily="34" charset="0"/>
                <a:ea typeface="Aptos" panose="020B0004020202020204" pitchFamily="34" charset="0"/>
                <a:cs typeface="Courier New" panose="02070309020205020404" pitchFamily="49" charset="0"/>
              </a:rPr>
              <a:t>pri</a:t>
            </a:r>
            <a:r>
              <a:rPr lang="en-US" sz="1800" kern="100" dirty="0">
                <a:effectLst/>
                <a:latin typeface="Aptos" panose="020B0004020202020204" pitchFamily="34" charset="0"/>
                <a:ea typeface="Aptos" panose="020B0004020202020204" pitchFamily="34" charset="0"/>
                <a:cs typeface="Courier New" panose="02070309020205020404" pitchFamily="49" charset="0"/>
              </a:rPr>
              <a:t> </a:t>
            </a:r>
            <a:r>
              <a:rPr lang="en-US" sz="1800" kern="100" dirty="0" err="1">
                <a:effectLst/>
                <a:latin typeface="Aptos" panose="020B0004020202020204" pitchFamily="34" charset="0"/>
                <a:ea typeface="Aptos" panose="020B0004020202020204" pitchFamily="34" charset="0"/>
                <a:cs typeface="Courier New" panose="02070309020205020404" pitchFamily="49" charset="0"/>
              </a:rPr>
              <a:t>vykonávaní</a:t>
            </a:r>
            <a:r>
              <a:rPr lang="en-US" sz="1800" kern="100" dirty="0">
                <a:effectLst/>
                <a:latin typeface="Aptos" panose="020B0004020202020204" pitchFamily="34" charset="0"/>
                <a:ea typeface="Aptos" panose="020B0004020202020204" pitchFamily="34" charset="0"/>
                <a:cs typeface="Courier New" panose="02070309020205020404" pitchFamily="49" charset="0"/>
              </a:rPr>
              <a:t> </a:t>
            </a:r>
            <a:r>
              <a:rPr lang="en-US" sz="1800" kern="100" dirty="0" err="1">
                <a:effectLst/>
                <a:latin typeface="Aptos" panose="020B0004020202020204" pitchFamily="34" charset="0"/>
                <a:ea typeface="Aptos" panose="020B0004020202020204" pitchFamily="34" charset="0"/>
                <a:cs typeface="Courier New" panose="02070309020205020404" pitchFamily="49" charset="0"/>
              </a:rPr>
              <a:t>niektorých</a:t>
            </a:r>
            <a:r>
              <a:rPr lang="en-US" sz="1800" kern="100" dirty="0">
                <a:effectLst/>
                <a:latin typeface="Aptos" panose="020B0004020202020204" pitchFamily="34" charset="0"/>
                <a:ea typeface="Aptos" panose="020B0004020202020204" pitchFamily="34" charset="0"/>
                <a:cs typeface="Courier New" panose="02070309020205020404" pitchFamily="49" charset="0"/>
              </a:rPr>
              <a:t> </a:t>
            </a:r>
            <a:r>
              <a:rPr lang="en-US" sz="1800" kern="100" dirty="0" err="1">
                <a:effectLst/>
                <a:latin typeface="Aptos" panose="020B0004020202020204" pitchFamily="34" charset="0"/>
                <a:ea typeface="Aptos" panose="020B0004020202020204" pitchFamily="34" charset="0"/>
                <a:cs typeface="Courier New" panose="02070309020205020404" pitchFamily="49" charset="0"/>
              </a:rPr>
              <a:t>úloh</a:t>
            </a:r>
            <a:r>
              <a:rPr lang="en-US" sz="1800" kern="100" dirty="0">
                <a:effectLst/>
                <a:latin typeface="Aptos" panose="020B0004020202020204" pitchFamily="34" charset="0"/>
                <a:ea typeface="Aptos" panose="020B0004020202020204" pitchFamily="34" charset="0"/>
                <a:cs typeface="Courier New" panose="02070309020205020404" pitchFamily="49" charset="0"/>
              </a:rPr>
              <a:t> v </a:t>
            </a:r>
            <a:r>
              <a:rPr lang="en-US" sz="1800" kern="100" dirty="0" err="1">
                <a:effectLst/>
                <a:latin typeface="Aptos" panose="020B0004020202020204" pitchFamily="34" charset="0"/>
                <a:ea typeface="Aptos" panose="020B0004020202020204" pitchFamily="34" charset="0"/>
                <a:cs typeface="Courier New" panose="02070309020205020404" pitchFamily="49" charset="0"/>
              </a:rPr>
              <a:t>pravidelných</a:t>
            </a:r>
            <a:r>
              <a:rPr lang="en-US" sz="1800" kern="100" dirty="0">
                <a:effectLst/>
                <a:latin typeface="Aptos" panose="020B0004020202020204" pitchFamily="34" charset="0"/>
                <a:ea typeface="Aptos" panose="020B0004020202020204" pitchFamily="34" charset="0"/>
                <a:cs typeface="Courier New" panose="02070309020205020404" pitchFamily="49" charset="0"/>
              </a:rPr>
              <a:t> </a:t>
            </a:r>
            <a:r>
              <a:rPr lang="en-US" sz="1800" kern="100" dirty="0" err="1">
                <a:effectLst/>
                <a:latin typeface="Aptos" panose="020B0004020202020204" pitchFamily="34" charset="0"/>
                <a:ea typeface="Aptos" panose="020B0004020202020204" pitchFamily="34" charset="0"/>
                <a:cs typeface="Courier New" panose="02070309020205020404" pitchFamily="49" charset="0"/>
              </a:rPr>
              <a:t>intervaloch</a:t>
            </a:r>
            <a:r>
              <a:rPr lang="en-US" sz="1800" kern="100" dirty="0">
                <a:effectLst/>
                <a:latin typeface="Aptos" panose="020B0004020202020204" pitchFamily="34" charset="0"/>
                <a:ea typeface="Aptos" panose="020B0004020202020204" pitchFamily="34" charset="0"/>
                <a:cs typeface="Courier New" panose="02070309020205020404" pitchFamily="49" charset="0"/>
              </a:rPr>
              <a:t>.</a:t>
            </a:r>
            <a:endParaRPr lang="sk-SK" sz="1800" kern="100" dirty="0">
              <a:effectLst/>
              <a:latin typeface="Aptos" panose="020B0004020202020204" pitchFamily="34" charset="0"/>
              <a:ea typeface="Aptos" panose="020B0004020202020204" pitchFamily="34" charset="0"/>
              <a:cs typeface="Times New Roman" panose="02020603050405020304" pitchFamily="18" charset="0"/>
            </a:endParaRPr>
          </a:p>
          <a:p>
            <a:pPr marL="228600"/>
            <a:r>
              <a:rPr lang="en-US" sz="1800" kern="100" dirty="0">
                <a:effectLst/>
                <a:latin typeface="Aptos" panose="020B0004020202020204" pitchFamily="34" charset="0"/>
                <a:ea typeface="Aptos" panose="020B0004020202020204" pitchFamily="34" charset="0"/>
                <a:cs typeface="Courier New" panose="02070309020205020404" pitchFamily="49" charset="0"/>
              </a:rPr>
              <a:t> </a:t>
            </a:r>
            <a:endParaRPr lang="sk-SK" sz="1800" kern="100" dirty="0">
              <a:effectLst/>
              <a:latin typeface="Aptos" panose="020B0004020202020204" pitchFamily="34" charset="0"/>
              <a:ea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2917834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D06D391-52E9-0C77-EA28-CACC9060732F}"/>
              </a:ext>
            </a:extLst>
          </p:cNvPr>
          <p:cNvSpPr>
            <a:spLocks noChangeArrowheads="1"/>
          </p:cNvSpPr>
          <p:nvPr/>
        </p:nvSpPr>
        <p:spPr bwMode="auto">
          <a:xfrm>
            <a:off x="674255" y="676857"/>
            <a:ext cx="8109527" cy="17635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30000"/>
              </a:spcBef>
              <a:spcAft>
                <a:spcPct val="0"/>
              </a:spcAft>
              <a:buClrTx/>
              <a:buSzTx/>
              <a:buFontTx/>
              <a:buNone/>
              <a:tabLst/>
            </a:pPr>
            <a:r>
              <a:rPr kumimoji="0" lang="sk-SK" altLang="sk-SK" b="0" i="0" u="none" strike="noStrike" cap="none" normalizeH="0" baseline="0" dirty="0">
                <a:ln>
                  <a:noFill/>
                </a:ln>
                <a:solidFill>
                  <a:schemeClr val="tx1"/>
                </a:solidFill>
                <a:effectLst/>
                <a:latin typeface="+mj-lt"/>
                <a:ea typeface="Times New Roman" panose="02020603050405020304" pitchFamily="18" charset="0"/>
                <a:cs typeface="Courier New" panose="02070309020205020404" pitchFamily="49" charset="0"/>
              </a:rPr>
              <a:t>import </a:t>
            </a:r>
            <a:r>
              <a:rPr kumimoji="0" lang="sk-SK" altLang="sk-SK" b="0" i="0" u="none" strike="noStrike" cap="none" normalizeH="0" baseline="0" dirty="0" err="1">
                <a:ln>
                  <a:noFill/>
                </a:ln>
                <a:solidFill>
                  <a:schemeClr val="tx1"/>
                </a:solidFill>
                <a:effectLst/>
                <a:latin typeface="+mj-lt"/>
                <a:ea typeface="Times New Roman" panose="02020603050405020304" pitchFamily="18" charset="0"/>
                <a:cs typeface="Courier New" panose="02070309020205020404" pitchFamily="49" charset="0"/>
              </a:rPr>
              <a:t>time</a:t>
            </a:r>
            <a:r>
              <a:rPr kumimoji="0" lang="sk-SK" altLang="sk-SK" b="0" i="0" u="none" strike="noStrike" cap="none" normalizeH="0" baseline="0" dirty="0" err="1">
                <a:ln>
                  <a:noFill/>
                </a:ln>
                <a:solidFill>
                  <a:schemeClr val="tx1"/>
                </a:solidFill>
                <a:effectLst/>
                <a:latin typeface="+mj-lt"/>
              </a:rPr>
              <a:t>time</a:t>
            </a:r>
            <a:r>
              <a:rPr kumimoji="0" lang="sk-SK" altLang="sk-SK" b="0" i="0" u="none" strike="noStrike" cap="none" normalizeH="0" baseline="0" dirty="0" err="1">
                <a:ln>
                  <a:noFill/>
                </a:ln>
                <a:solidFill>
                  <a:schemeClr val="tx1"/>
                </a:solidFill>
                <a:effectLst/>
                <a:latin typeface="+mj-lt"/>
                <a:ea typeface="Times New Roman" panose="02020603050405020304" pitchFamily="18" charset="0"/>
              </a:rPr>
              <a:t>.</a:t>
            </a:r>
            <a:r>
              <a:rPr kumimoji="0" lang="sk-SK" altLang="sk-SK" b="0" i="0" u="none" strike="noStrike" cap="none" normalizeH="0" baseline="0" dirty="0" err="1">
                <a:ln>
                  <a:noFill/>
                </a:ln>
                <a:solidFill>
                  <a:schemeClr val="tx1"/>
                </a:solidFill>
                <a:effectLst/>
                <a:latin typeface="+mj-lt"/>
              </a:rPr>
              <a:t>sleep</a:t>
            </a:r>
            <a:r>
              <a:rPr kumimoji="0" lang="sk-SK" altLang="sk-SK" b="0" i="0" u="none" strike="noStrike" cap="none" normalizeH="0" baseline="0" dirty="0">
                <a:ln>
                  <a:noFill/>
                </a:ln>
                <a:solidFill>
                  <a:schemeClr val="tx1"/>
                </a:solidFill>
                <a:effectLst/>
                <a:latin typeface="+mj-lt"/>
                <a:ea typeface="Times New Roman" panose="02020603050405020304" pitchFamily="18" charset="0"/>
                <a:cs typeface="Courier New" panose="02070309020205020404" pitchFamily="49" charset="0"/>
              </a:rPr>
              <a:t>(1)           # </a:t>
            </a:r>
            <a:r>
              <a:rPr kumimoji="0" lang="sk-SK" altLang="sk-SK" b="0" i="0" u="none" strike="noStrike" cap="none" normalizeH="0" baseline="0" dirty="0" err="1">
                <a:ln>
                  <a:noFill/>
                </a:ln>
                <a:solidFill>
                  <a:schemeClr val="tx1"/>
                </a:solidFill>
                <a:effectLst/>
                <a:latin typeface="+mj-lt"/>
                <a:ea typeface="Times New Roman" panose="02020603050405020304" pitchFamily="18" charset="0"/>
                <a:cs typeface="Courier New" panose="02070309020205020404" pitchFamily="49" charset="0"/>
              </a:rPr>
              <a:t>sleep</a:t>
            </a:r>
            <a:r>
              <a:rPr kumimoji="0" lang="sk-SK" altLang="sk-SK" b="0" i="0" u="none" strike="noStrike" cap="none" normalizeH="0" baseline="0" dirty="0">
                <a:ln>
                  <a:noFill/>
                </a:ln>
                <a:solidFill>
                  <a:schemeClr val="tx1"/>
                </a:solidFill>
                <a:effectLst/>
                <a:latin typeface="+mj-lt"/>
                <a:ea typeface="Times New Roman" panose="02020603050405020304" pitchFamily="18" charset="0"/>
                <a:cs typeface="Courier New" panose="02070309020205020404" pitchFamily="49" charset="0"/>
              </a:rPr>
              <a:t> </a:t>
            </a:r>
            <a:r>
              <a:rPr kumimoji="0" lang="sk-SK" altLang="sk-SK" b="0" i="0" u="none" strike="noStrike" cap="none" normalizeH="0" baseline="0" dirty="0" err="1">
                <a:ln>
                  <a:noFill/>
                </a:ln>
                <a:solidFill>
                  <a:schemeClr val="tx1"/>
                </a:solidFill>
                <a:effectLst/>
                <a:latin typeface="+mj-lt"/>
                <a:ea typeface="Times New Roman" panose="02020603050405020304" pitchFamily="18" charset="0"/>
                <a:cs typeface="Courier New" panose="02070309020205020404" pitchFamily="49" charset="0"/>
              </a:rPr>
              <a:t>for</a:t>
            </a:r>
            <a:r>
              <a:rPr kumimoji="0" lang="sk-SK" altLang="sk-SK" b="0" i="0" u="none" strike="noStrike" cap="none" normalizeH="0" baseline="0" dirty="0">
                <a:ln>
                  <a:noFill/>
                </a:ln>
                <a:solidFill>
                  <a:schemeClr val="tx1"/>
                </a:solidFill>
                <a:effectLst/>
                <a:latin typeface="+mj-lt"/>
                <a:ea typeface="Times New Roman" panose="02020603050405020304" pitchFamily="18" charset="0"/>
                <a:cs typeface="Courier New" panose="02070309020205020404" pitchFamily="49" charset="0"/>
              </a:rPr>
              <a:t> 1 </a:t>
            </a:r>
            <a:r>
              <a:rPr kumimoji="0" lang="sk-SK" altLang="sk-SK" b="0" i="0" u="none" strike="noStrike" cap="none" normalizeH="0" baseline="0" dirty="0" err="1">
                <a:ln>
                  <a:noFill/>
                </a:ln>
                <a:solidFill>
                  <a:schemeClr val="tx1"/>
                </a:solidFill>
                <a:effectLst/>
                <a:latin typeface="+mj-lt"/>
                <a:ea typeface="Times New Roman" panose="02020603050405020304" pitchFamily="18" charset="0"/>
                <a:cs typeface="Courier New" panose="02070309020205020404" pitchFamily="49" charset="0"/>
              </a:rPr>
              <a:t>second</a:t>
            </a:r>
            <a:endParaRPr kumimoji="0" lang="sk-SK" altLang="sk-SK" b="0" i="0" u="none" strike="noStrike" cap="none" normalizeH="0" baseline="0" dirty="0">
              <a:ln>
                <a:noFill/>
              </a:ln>
              <a:solidFill>
                <a:schemeClr val="tx1"/>
              </a:solidFill>
              <a:effectLst/>
              <a:latin typeface="+mj-lt"/>
              <a:ea typeface="Times New Roman" panose="02020603050405020304" pitchFamily="18" charset="0"/>
              <a:cs typeface="Courier New" panose="02070309020205020404" pitchFamily="49" charset="0"/>
            </a:endParaRPr>
          </a:p>
          <a:p>
            <a:pPr marL="0" marR="0" lvl="0" indent="0" algn="l" defTabSz="914400" rtl="0" eaLnBrk="0" fontAlgn="base" latinLnBrk="0" hangingPunct="0">
              <a:lnSpc>
                <a:spcPct val="100000"/>
              </a:lnSpc>
              <a:spcBef>
                <a:spcPct val="30000"/>
              </a:spcBef>
              <a:spcAft>
                <a:spcPct val="0"/>
              </a:spcAft>
              <a:buClrTx/>
              <a:buSzTx/>
              <a:buFontTx/>
              <a:buNone/>
              <a:tabLst/>
            </a:pPr>
            <a:r>
              <a:rPr kumimoji="0" lang="sk-SK" altLang="sk-SK" b="0" i="0" u="none" strike="noStrike" cap="none" normalizeH="0" baseline="0" dirty="0" err="1">
                <a:ln>
                  <a:noFill/>
                </a:ln>
                <a:solidFill>
                  <a:schemeClr val="tx1"/>
                </a:solidFill>
                <a:effectLst/>
                <a:latin typeface="+mj-lt"/>
              </a:rPr>
              <a:t>time</a:t>
            </a:r>
            <a:r>
              <a:rPr kumimoji="0" lang="sk-SK" altLang="sk-SK" b="0" i="0" u="none" strike="noStrike" cap="none" normalizeH="0" baseline="0" dirty="0" err="1">
                <a:ln>
                  <a:noFill/>
                </a:ln>
                <a:solidFill>
                  <a:schemeClr val="tx1"/>
                </a:solidFill>
                <a:effectLst/>
                <a:latin typeface="+mj-lt"/>
                <a:ea typeface="Times New Roman" panose="02020603050405020304" pitchFamily="18" charset="0"/>
              </a:rPr>
              <a:t>.</a:t>
            </a:r>
            <a:r>
              <a:rPr kumimoji="0" lang="sk-SK" altLang="sk-SK" b="0" i="0" u="none" strike="noStrike" cap="none" normalizeH="0" baseline="0" dirty="0" err="1">
                <a:ln>
                  <a:noFill/>
                </a:ln>
                <a:solidFill>
                  <a:schemeClr val="tx1"/>
                </a:solidFill>
                <a:effectLst/>
                <a:latin typeface="+mj-lt"/>
              </a:rPr>
              <a:t>sleep_ms</a:t>
            </a:r>
            <a:r>
              <a:rPr kumimoji="0" lang="sk-SK" altLang="sk-SK" b="0" i="0" u="none" strike="noStrike" cap="none" normalizeH="0" baseline="0" dirty="0">
                <a:ln>
                  <a:noFill/>
                </a:ln>
                <a:solidFill>
                  <a:schemeClr val="tx1"/>
                </a:solidFill>
                <a:effectLst/>
                <a:latin typeface="+mj-lt"/>
                <a:ea typeface="Times New Roman" panose="02020603050405020304" pitchFamily="18" charset="0"/>
                <a:cs typeface="Courier New" panose="02070309020205020404" pitchFamily="49" charset="0"/>
              </a:rPr>
              <a:t>(500)                    # </a:t>
            </a:r>
            <a:r>
              <a:rPr kumimoji="0" lang="sk-SK" altLang="sk-SK" b="0" i="0" u="none" strike="noStrike" cap="none" normalizeH="0" baseline="0" dirty="0" err="1">
                <a:ln>
                  <a:noFill/>
                </a:ln>
                <a:solidFill>
                  <a:schemeClr val="tx1"/>
                </a:solidFill>
                <a:effectLst/>
                <a:latin typeface="+mj-lt"/>
                <a:ea typeface="Times New Roman" panose="02020603050405020304" pitchFamily="18" charset="0"/>
                <a:cs typeface="Courier New" panose="02070309020205020404" pitchFamily="49" charset="0"/>
              </a:rPr>
              <a:t>sleep</a:t>
            </a:r>
            <a:r>
              <a:rPr kumimoji="0" lang="sk-SK" altLang="sk-SK" b="0" i="0" u="none" strike="noStrike" cap="none" normalizeH="0" baseline="0" dirty="0">
                <a:ln>
                  <a:noFill/>
                </a:ln>
                <a:solidFill>
                  <a:schemeClr val="tx1"/>
                </a:solidFill>
                <a:effectLst/>
                <a:latin typeface="+mj-lt"/>
                <a:ea typeface="Times New Roman" panose="02020603050405020304" pitchFamily="18" charset="0"/>
                <a:cs typeface="Courier New" panose="02070309020205020404" pitchFamily="49" charset="0"/>
              </a:rPr>
              <a:t> </a:t>
            </a:r>
            <a:r>
              <a:rPr kumimoji="0" lang="sk-SK" altLang="sk-SK" b="0" i="0" u="none" strike="noStrike" cap="none" normalizeH="0" baseline="0" dirty="0" err="1">
                <a:ln>
                  <a:noFill/>
                </a:ln>
                <a:solidFill>
                  <a:schemeClr val="tx1"/>
                </a:solidFill>
                <a:effectLst/>
                <a:latin typeface="+mj-lt"/>
                <a:ea typeface="Times New Roman" panose="02020603050405020304" pitchFamily="18" charset="0"/>
                <a:cs typeface="Courier New" panose="02070309020205020404" pitchFamily="49" charset="0"/>
              </a:rPr>
              <a:t>for</a:t>
            </a:r>
            <a:r>
              <a:rPr kumimoji="0" lang="sk-SK" altLang="sk-SK" b="0" i="0" u="none" strike="noStrike" cap="none" normalizeH="0" baseline="0" dirty="0">
                <a:ln>
                  <a:noFill/>
                </a:ln>
                <a:solidFill>
                  <a:schemeClr val="tx1"/>
                </a:solidFill>
                <a:effectLst/>
                <a:latin typeface="+mj-lt"/>
                <a:ea typeface="Times New Roman" panose="02020603050405020304" pitchFamily="18" charset="0"/>
                <a:cs typeface="Courier New" panose="02070309020205020404" pitchFamily="49" charset="0"/>
              </a:rPr>
              <a:t> 500 </a:t>
            </a:r>
            <a:r>
              <a:rPr kumimoji="0" lang="sk-SK" altLang="sk-SK" b="0" i="0" u="none" strike="noStrike" cap="none" normalizeH="0" baseline="0" dirty="0" err="1">
                <a:ln>
                  <a:noFill/>
                </a:ln>
                <a:solidFill>
                  <a:schemeClr val="tx1"/>
                </a:solidFill>
                <a:effectLst/>
                <a:latin typeface="+mj-lt"/>
                <a:ea typeface="Times New Roman" panose="02020603050405020304" pitchFamily="18" charset="0"/>
                <a:cs typeface="Courier New" panose="02070309020205020404" pitchFamily="49" charset="0"/>
              </a:rPr>
              <a:t>milliseconds</a:t>
            </a:r>
            <a:endParaRPr kumimoji="0" lang="sk-SK" altLang="sk-SK" b="0" i="0" u="none" strike="noStrike" cap="none" normalizeH="0" baseline="0" dirty="0">
              <a:ln>
                <a:noFill/>
              </a:ln>
              <a:solidFill>
                <a:schemeClr val="tx1"/>
              </a:solidFill>
              <a:effectLst/>
              <a:latin typeface="+mj-lt"/>
              <a:ea typeface="Times New Roman" panose="02020603050405020304" pitchFamily="18" charset="0"/>
              <a:cs typeface="Courier New" panose="02070309020205020404" pitchFamily="49" charset="0"/>
            </a:endParaRPr>
          </a:p>
          <a:p>
            <a:pPr marL="0" marR="0" lvl="0" indent="0" algn="l" defTabSz="914400" rtl="0" eaLnBrk="0" fontAlgn="base" latinLnBrk="0" hangingPunct="0">
              <a:lnSpc>
                <a:spcPct val="100000"/>
              </a:lnSpc>
              <a:spcBef>
                <a:spcPct val="30000"/>
              </a:spcBef>
              <a:spcAft>
                <a:spcPct val="0"/>
              </a:spcAft>
              <a:buClrTx/>
              <a:buSzTx/>
              <a:buFontTx/>
              <a:buNone/>
              <a:tabLst/>
            </a:pPr>
            <a:r>
              <a:rPr kumimoji="0" lang="sk-SK" altLang="sk-SK" b="0" i="0" u="none" strike="noStrike" cap="none" normalizeH="0" baseline="0" dirty="0" err="1">
                <a:ln>
                  <a:noFill/>
                </a:ln>
                <a:solidFill>
                  <a:schemeClr val="tx1"/>
                </a:solidFill>
                <a:effectLst/>
                <a:latin typeface="+mj-lt"/>
              </a:rPr>
              <a:t>time</a:t>
            </a:r>
            <a:r>
              <a:rPr kumimoji="0" lang="sk-SK" altLang="sk-SK" b="0" i="0" u="none" strike="noStrike" cap="none" normalizeH="0" baseline="0" dirty="0" err="1">
                <a:ln>
                  <a:noFill/>
                </a:ln>
                <a:solidFill>
                  <a:schemeClr val="tx1"/>
                </a:solidFill>
                <a:effectLst/>
                <a:latin typeface="+mj-lt"/>
                <a:ea typeface="Times New Roman" panose="02020603050405020304" pitchFamily="18" charset="0"/>
              </a:rPr>
              <a:t>.</a:t>
            </a:r>
            <a:r>
              <a:rPr kumimoji="0" lang="sk-SK" altLang="sk-SK" b="0" i="0" u="none" strike="noStrike" cap="none" normalizeH="0" baseline="0" dirty="0" err="1">
                <a:ln>
                  <a:noFill/>
                </a:ln>
                <a:solidFill>
                  <a:schemeClr val="tx1"/>
                </a:solidFill>
                <a:effectLst/>
                <a:latin typeface="+mj-lt"/>
              </a:rPr>
              <a:t>sleep_us</a:t>
            </a:r>
            <a:r>
              <a:rPr kumimoji="0" lang="sk-SK" altLang="sk-SK" b="0" i="0" u="none" strike="noStrike" cap="none" normalizeH="0" baseline="0" dirty="0">
                <a:ln>
                  <a:noFill/>
                </a:ln>
                <a:solidFill>
                  <a:schemeClr val="tx1"/>
                </a:solidFill>
                <a:effectLst/>
                <a:latin typeface="+mj-lt"/>
                <a:ea typeface="Times New Roman" panose="02020603050405020304" pitchFamily="18" charset="0"/>
                <a:cs typeface="Courier New" panose="02070309020205020404" pitchFamily="49" charset="0"/>
              </a:rPr>
              <a:t>(10)                        # </a:t>
            </a:r>
            <a:r>
              <a:rPr kumimoji="0" lang="sk-SK" altLang="sk-SK" b="0" i="0" u="none" strike="noStrike" cap="none" normalizeH="0" baseline="0" dirty="0" err="1">
                <a:ln>
                  <a:noFill/>
                </a:ln>
                <a:solidFill>
                  <a:schemeClr val="tx1"/>
                </a:solidFill>
                <a:effectLst/>
                <a:latin typeface="+mj-lt"/>
                <a:ea typeface="Times New Roman" panose="02020603050405020304" pitchFamily="18" charset="0"/>
                <a:cs typeface="Courier New" panose="02070309020205020404" pitchFamily="49" charset="0"/>
              </a:rPr>
              <a:t>sleep</a:t>
            </a:r>
            <a:r>
              <a:rPr kumimoji="0" lang="sk-SK" altLang="sk-SK" b="0" i="0" u="none" strike="noStrike" cap="none" normalizeH="0" baseline="0" dirty="0">
                <a:ln>
                  <a:noFill/>
                </a:ln>
                <a:solidFill>
                  <a:schemeClr val="tx1"/>
                </a:solidFill>
                <a:effectLst/>
                <a:latin typeface="+mj-lt"/>
                <a:ea typeface="Times New Roman" panose="02020603050405020304" pitchFamily="18" charset="0"/>
                <a:cs typeface="Courier New" panose="02070309020205020404" pitchFamily="49" charset="0"/>
              </a:rPr>
              <a:t> </a:t>
            </a:r>
            <a:r>
              <a:rPr kumimoji="0" lang="sk-SK" altLang="sk-SK" b="0" i="0" u="none" strike="noStrike" cap="none" normalizeH="0" baseline="0" dirty="0" err="1">
                <a:ln>
                  <a:noFill/>
                </a:ln>
                <a:solidFill>
                  <a:schemeClr val="tx1"/>
                </a:solidFill>
                <a:effectLst/>
                <a:latin typeface="+mj-lt"/>
                <a:ea typeface="Times New Roman" panose="02020603050405020304" pitchFamily="18" charset="0"/>
                <a:cs typeface="Courier New" panose="02070309020205020404" pitchFamily="49" charset="0"/>
              </a:rPr>
              <a:t>for</a:t>
            </a:r>
            <a:r>
              <a:rPr kumimoji="0" lang="sk-SK" altLang="sk-SK" b="0" i="0" u="none" strike="noStrike" cap="none" normalizeH="0" baseline="0" dirty="0">
                <a:ln>
                  <a:noFill/>
                </a:ln>
                <a:solidFill>
                  <a:schemeClr val="tx1"/>
                </a:solidFill>
                <a:effectLst/>
                <a:latin typeface="+mj-lt"/>
                <a:ea typeface="Times New Roman" panose="02020603050405020304" pitchFamily="18" charset="0"/>
                <a:cs typeface="Courier New" panose="02070309020205020404" pitchFamily="49" charset="0"/>
              </a:rPr>
              <a:t> 10 </a:t>
            </a:r>
            <a:r>
              <a:rPr kumimoji="0" lang="sk-SK" altLang="sk-SK" b="0" i="0" u="none" strike="noStrike" cap="none" normalizeH="0" baseline="0" dirty="0" err="1">
                <a:ln>
                  <a:noFill/>
                </a:ln>
                <a:solidFill>
                  <a:schemeClr val="tx1"/>
                </a:solidFill>
                <a:effectLst/>
                <a:latin typeface="+mj-lt"/>
                <a:ea typeface="Times New Roman" panose="02020603050405020304" pitchFamily="18" charset="0"/>
                <a:cs typeface="Courier New" panose="02070309020205020404" pitchFamily="49" charset="0"/>
              </a:rPr>
              <a:t>microseconds</a:t>
            </a:r>
            <a:endParaRPr kumimoji="0" lang="sk-SK" altLang="sk-SK" b="0" i="0" u="none" strike="noStrike" cap="none" normalizeH="0" baseline="0" dirty="0">
              <a:ln>
                <a:noFill/>
              </a:ln>
              <a:solidFill>
                <a:schemeClr val="tx1"/>
              </a:solidFill>
              <a:effectLst/>
              <a:latin typeface="+mj-lt"/>
              <a:ea typeface="Times New Roman" panose="02020603050405020304" pitchFamily="18" charset="0"/>
              <a:cs typeface="Courier New" panose="02070309020205020404" pitchFamily="49" charset="0"/>
            </a:endParaRPr>
          </a:p>
          <a:p>
            <a:pPr marL="0" marR="0" lvl="0" indent="0" algn="l" defTabSz="914400" rtl="0" eaLnBrk="0" fontAlgn="base" latinLnBrk="0" hangingPunct="0">
              <a:lnSpc>
                <a:spcPct val="100000"/>
              </a:lnSpc>
              <a:spcBef>
                <a:spcPct val="30000"/>
              </a:spcBef>
              <a:spcAft>
                <a:spcPct val="0"/>
              </a:spcAft>
              <a:buClrTx/>
              <a:buSzTx/>
              <a:buFontTx/>
              <a:buNone/>
              <a:tabLst/>
            </a:pPr>
            <a:r>
              <a:rPr kumimoji="0" lang="sk-SK" altLang="sk-SK" b="0" i="0" u="none" strike="noStrike" cap="none" normalizeH="0" baseline="0" dirty="0" err="1">
                <a:ln>
                  <a:noFill/>
                </a:ln>
                <a:solidFill>
                  <a:schemeClr val="tx1"/>
                </a:solidFill>
                <a:effectLst/>
                <a:latin typeface="+mj-lt"/>
              </a:rPr>
              <a:t>start</a:t>
            </a:r>
            <a:r>
              <a:rPr kumimoji="0" lang="sk-SK" altLang="sk-SK" b="0" i="0" u="none" strike="noStrike" cap="none" normalizeH="0" baseline="0" dirty="0">
                <a:ln>
                  <a:noFill/>
                </a:ln>
                <a:solidFill>
                  <a:schemeClr val="tx1"/>
                </a:solidFill>
                <a:effectLst/>
                <a:latin typeface="+mj-lt"/>
                <a:ea typeface="Times New Roman" panose="02020603050405020304" pitchFamily="18" charset="0"/>
                <a:cs typeface="Courier New" panose="02070309020205020404" pitchFamily="49" charset="0"/>
              </a:rPr>
              <a:t> </a:t>
            </a:r>
            <a:r>
              <a:rPr kumimoji="0" lang="sk-SK" altLang="sk-SK" b="0" i="0" u="none" strike="noStrike" cap="none" normalizeH="0" baseline="0" dirty="0">
                <a:ln>
                  <a:noFill/>
                </a:ln>
                <a:solidFill>
                  <a:schemeClr val="tx1"/>
                </a:solidFill>
                <a:effectLst/>
                <a:latin typeface="+mj-lt"/>
                <a:ea typeface="Times New Roman" panose="02020603050405020304" pitchFamily="18" charset="0"/>
              </a:rPr>
              <a:t>=</a:t>
            </a:r>
            <a:r>
              <a:rPr kumimoji="0" lang="sk-SK" altLang="sk-SK" b="0" i="0" u="none" strike="noStrike" cap="none" normalizeH="0" baseline="0" dirty="0">
                <a:ln>
                  <a:noFill/>
                </a:ln>
                <a:solidFill>
                  <a:schemeClr val="tx1"/>
                </a:solidFill>
                <a:effectLst/>
                <a:latin typeface="+mj-lt"/>
                <a:ea typeface="Times New Roman" panose="02020603050405020304" pitchFamily="18" charset="0"/>
                <a:cs typeface="Courier New" panose="02070309020205020404" pitchFamily="49" charset="0"/>
              </a:rPr>
              <a:t> </a:t>
            </a:r>
            <a:r>
              <a:rPr kumimoji="0" lang="sk-SK" altLang="sk-SK" b="0" i="0" u="none" strike="noStrike" cap="none" normalizeH="0" baseline="0" dirty="0" err="1">
                <a:ln>
                  <a:noFill/>
                </a:ln>
                <a:solidFill>
                  <a:schemeClr val="tx1"/>
                </a:solidFill>
                <a:effectLst/>
                <a:latin typeface="+mj-lt"/>
              </a:rPr>
              <a:t>time</a:t>
            </a:r>
            <a:r>
              <a:rPr kumimoji="0" lang="sk-SK" altLang="sk-SK" b="0" i="0" u="none" strike="noStrike" cap="none" normalizeH="0" baseline="0" dirty="0" err="1">
                <a:ln>
                  <a:noFill/>
                </a:ln>
                <a:solidFill>
                  <a:schemeClr val="tx1"/>
                </a:solidFill>
                <a:effectLst/>
                <a:latin typeface="+mj-lt"/>
                <a:ea typeface="Times New Roman" panose="02020603050405020304" pitchFamily="18" charset="0"/>
              </a:rPr>
              <a:t>.</a:t>
            </a:r>
            <a:r>
              <a:rPr kumimoji="0" lang="sk-SK" altLang="sk-SK" b="0" i="0" u="none" strike="noStrike" cap="none" normalizeH="0" baseline="0" dirty="0" err="1">
                <a:ln>
                  <a:noFill/>
                </a:ln>
                <a:solidFill>
                  <a:schemeClr val="tx1"/>
                </a:solidFill>
                <a:effectLst/>
                <a:latin typeface="+mj-lt"/>
              </a:rPr>
              <a:t>ticks_ms</a:t>
            </a:r>
            <a:r>
              <a:rPr kumimoji="0" lang="sk-SK" altLang="sk-SK" b="0" i="0" u="none" strike="noStrike" cap="none" normalizeH="0" baseline="0" dirty="0">
                <a:ln>
                  <a:noFill/>
                </a:ln>
                <a:solidFill>
                  <a:schemeClr val="tx1"/>
                </a:solidFill>
                <a:effectLst/>
                <a:latin typeface="+mj-lt"/>
                <a:ea typeface="Times New Roman" panose="02020603050405020304" pitchFamily="18" charset="0"/>
                <a:cs typeface="Courier New" panose="02070309020205020404" pitchFamily="49" charset="0"/>
              </a:rPr>
              <a:t>()                 # get </a:t>
            </a:r>
            <a:r>
              <a:rPr kumimoji="0" lang="sk-SK" altLang="sk-SK" b="0" i="0" u="none" strike="noStrike" cap="none" normalizeH="0" baseline="0" dirty="0" err="1">
                <a:ln>
                  <a:noFill/>
                </a:ln>
                <a:solidFill>
                  <a:schemeClr val="tx1"/>
                </a:solidFill>
                <a:effectLst/>
                <a:latin typeface="+mj-lt"/>
                <a:ea typeface="Times New Roman" panose="02020603050405020304" pitchFamily="18" charset="0"/>
                <a:cs typeface="Courier New" panose="02070309020205020404" pitchFamily="49" charset="0"/>
              </a:rPr>
              <a:t>millisecond</a:t>
            </a:r>
            <a:r>
              <a:rPr kumimoji="0" lang="sk-SK" altLang="sk-SK" b="0" i="0" u="none" strike="noStrike" cap="none" normalizeH="0" baseline="0" dirty="0">
                <a:ln>
                  <a:noFill/>
                </a:ln>
                <a:solidFill>
                  <a:schemeClr val="tx1"/>
                </a:solidFill>
                <a:effectLst/>
                <a:latin typeface="+mj-lt"/>
                <a:ea typeface="Times New Roman" panose="02020603050405020304" pitchFamily="18" charset="0"/>
                <a:cs typeface="Courier New" panose="02070309020205020404" pitchFamily="49" charset="0"/>
              </a:rPr>
              <a:t> </a:t>
            </a:r>
          </a:p>
          <a:p>
            <a:pPr marL="0" marR="0" lvl="0" indent="0" algn="l" defTabSz="914400" rtl="0" eaLnBrk="0" fontAlgn="base" latinLnBrk="0" hangingPunct="0">
              <a:lnSpc>
                <a:spcPct val="100000"/>
              </a:lnSpc>
              <a:spcBef>
                <a:spcPct val="30000"/>
              </a:spcBef>
              <a:spcAft>
                <a:spcPct val="0"/>
              </a:spcAft>
              <a:buClrTx/>
              <a:buSzTx/>
              <a:buFontTx/>
              <a:buNone/>
              <a:tabLst/>
            </a:pPr>
            <a:r>
              <a:rPr kumimoji="0" lang="sk-SK" altLang="sk-SK" b="0" i="0" u="none" strike="noStrike" cap="none" normalizeH="0" baseline="0" dirty="0" err="1">
                <a:ln>
                  <a:noFill/>
                </a:ln>
                <a:solidFill>
                  <a:schemeClr val="tx1"/>
                </a:solidFill>
                <a:effectLst/>
                <a:latin typeface="+mj-lt"/>
                <a:ea typeface="Times New Roman" panose="02020603050405020304" pitchFamily="18" charset="0"/>
                <a:cs typeface="Courier New" panose="02070309020205020404" pitchFamily="49" charset="0"/>
              </a:rPr>
              <a:t>counter</a:t>
            </a:r>
            <a:r>
              <a:rPr kumimoji="0" lang="sk-SK" altLang="sk-SK" b="0" i="0" u="none" strike="noStrike" cap="none" normalizeH="0" baseline="0" dirty="0" err="1">
                <a:ln>
                  <a:noFill/>
                </a:ln>
                <a:solidFill>
                  <a:schemeClr val="tx1"/>
                </a:solidFill>
                <a:effectLst/>
                <a:latin typeface="+mj-lt"/>
              </a:rPr>
              <a:t>delta</a:t>
            </a:r>
            <a:r>
              <a:rPr kumimoji="0" lang="sk-SK" altLang="sk-SK" b="0" i="0" u="none" strike="noStrike" cap="none" normalizeH="0" baseline="0" dirty="0">
                <a:ln>
                  <a:noFill/>
                </a:ln>
                <a:solidFill>
                  <a:schemeClr val="tx1"/>
                </a:solidFill>
                <a:effectLst/>
                <a:latin typeface="+mj-lt"/>
                <a:ea typeface="Times New Roman" panose="02020603050405020304" pitchFamily="18" charset="0"/>
                <a:cs typeface="Courier New" panose="02070309020205020404" pitchFamily="49" charset="0"/>
              </a:rPr>
              <a:t> </a:t>
            </a:r>
            <a:r>
              <a:rPr kumimoji="0" lang="sk-SK" altLang="sk-SK" b="0" i="0" u="none" strike="noStrike" cap="none" normalizeH="0" baseline="0" dirty="0">
                <a:ln>
                  <a:noFill/>
                </a:ln>
                <a:solidFill>
                  <a:schemeClr val="tx1"/>
                </a:solidFill>
                <a:effectLst/>
                <a:latin typeface="+mj-lt"/>
                <a:ea typeface="Times New Roman" panose="02020603050405020304" pitchFamily="18" charset="0"/>
              </a:rPr>
              <a:t>=</a:t>
            </a:r>
            <a:r>
              <a:rPr kumimoji="0" lang="sk-SK" altLang="sk-SK" b="0" i="0" u="none" strike="noStrike" cap="none" normalizeH="0" baseline="0" dirty="0">
                <a:ln>
                  <a:noFill/>
                </a:ln>
                <a:solidFill>
                  <a:schemeClr val="tx1"/>
                </a:solidFill>
                <a:effectLst/>
                <a:latin typeface="+mj-lt"/>
                <a:ea typeface="Times New Roman" panose="02020603050405020304" pitchFamily="18" charset="0"/>
                <a:cs typeface="Courier New" panose="02070309020205020404" pitchFamily="49" charset="0"/>
              </a:rPr>
              <a:t> </a:t>
            </a:r>
            <a:r>
              <a:rPr kumimoji="0" lang="sk-SK" altLang="sk-SK" b="0" i="0" u="none" strike="noStrike" cap="none" normalizeH="0" baseline="0" dirty="0" err="1">
                <a:ln>
                  <a:noFill/>
                </a:ln>
                <a:solidFill>
                  <a:schemeClr val="tx1"/>
                </a:solidFill>
                <a:effectLst/>
                <a:latin typeface="+mj-lt"/>
              </a:rPr>
              <a:t>time</a:t>
            </a:r>
            <a:r>
              <a:rPr kumimoji="0" lang="sk-SK" altLang="sk-SK" b="0" i="0" u="none" strike="noStrike" cap="none" normalizeH="0" baseline="0" dirty="0" err="1">
                <a:ln>
                  <a:noFill/>
                </a:ln>
                <a:solidFill>
                  <a:schemeClr val="tx1"/>
                </a:solidFill>
                <a:effectLst/>
                <a:latin typeface="+mj-lt"/>
                <a:ea typeface="Times New Roman" panose="02020603050405020304" pitchFamily="18" charset="0"/>
              </a:rPr>
              <a:t>.</a:t>
            </a:r>
            <a:r>
              <a:rPr kumimoji="0" lang="sk-SK" altLang="sk-SK" b="0" i="0" u="none" strike="noStrike" cap="none" normalizeH="0" baseline="0" dirty="0" err="1">
                <a:ln>
                  <a:noFill/>
                </a:ln>
                <a:solidFill>
                  <a:schemeClr val="tx1"/>
                </a:solidFill>
                <a:effectLst/>
                <a:latin typeface="+mj-lt"/>
              </a:rPr>
              <a:t>ticks_diff</a:t>
            </a:r>
            <a:r>
              <a:rPr kumimoji="0" lang="sk-SK" altLang="sk-SK" b="0" i="0" u="none" strike="noStrike" cap="none" normalizeH="0" baseline="0" dirty="0">
                <a:ln>
                  <a:noFill/>
                </a:ln>
                <a:solidFill>
                  <a:schemeClr val="tx1"/>
                </a:solidFill>
                <a:effectLst/>
                <a:latin typeface="+mj-lt"/>
                <a:ea typeface="Times New Roman" panose="02020603050405020304" pitchFamily="18" charset="0"/>
                <a:cs typeface="Courier New" panose="02070309020205020404" pitchFamily="49" charset="0"/>
              </a:rPr>
              <a:t>(</a:t>
            </a:r>
            <a:r>
              <a:rPr kumimoji="0" lang="sk-SK" altLang="sk-SK" b="0" i="0" u="none" strike="noStrike" cap="none" normalizeH="0" baseline="0" dirty="0" err="1">
                <a:ln>
                  <a:noFill/>
                </a:ln>
                <a:solidFill>
                  <a:schemeClr val="tx1"/>
                </a:solidFill>
                <a:effectLst/>
                <a:latin typeface="+mj-lt"/>
              </a:rPr>
              <a:t>time</a:t>
            </a:r>
            <a:r>
              <a:rPr kumimoji="0" lang="sk-SK" altLang="sk-SK" b="0" i="0" u="none" strike="noStrike" cap="none" normalizeH="0" baseline="0" dirty="0" err="1">
                <a:ln>
                  <a:noFill/>
                </a:ln>
                <a:solidFill>
                  <a:schemeClr val="tx1"/>
                </a:solidFill>
                <a:effectLst/>
                <a:latin typeface="+mj-lt"/>
                <a:ea typeface="Times New Roman" panose="02020603050405020304" pitchFamily="18" charset="0"/>
              </a:rPr>
              <a:t>.</a:t>
            </a:r>
            <a:r>
              <a:rPr kumimoji="0" lang="sk-SK" altLang="sk-SK" b="0" i="0" u="none" strike="noStrike" cap="none" normalizeH="0" baseline="0" dirty="0" err="1">
                <a:ln>
                  <a:noFill/>
                </a:ln>
                <a:solidFill>
                  <a:schemeClr val="tx1"/>
                </a:solidFill>
                <a:effectLst/>
                <a:latin typeface="+mj-lt"/>
              </a:rPr>
              <a:t>ticks_ms</a:t>
            </a:r>
            <a:r>
              <a:rPr kumimoji="0" lang="sk-SK" altLang="sk-SK" b="0" i="0" u="none" strike="noStrike" cap="none" normalizeH="0" baseline="0" dirty="0">
                <a:ln>
                  <a:noFill/>
                </a:ln>
                <a:solidFill>
                  <a:schemeClr val="tx1"/>
                </a:solidFill>
                <a:effectLst/>
                <a:latin typeface="+mj-lt"/>
                <a:ea typeface="Times New Roman" panose="02020603050405020304" pitchFamily="18" charset="0"/>
                <a:cs typeface="Courier New" panose="02070309020205020404" pitchFamily="49" charset="0"/>
              </a:rPr>
              <a:t>(), </a:t>
            </a:r>
            <a:r>
              <a:rPr kumimoji="0" lang="sk-SK" altLang="sk-SK" b="0" i="0" u="none" strike="noStrike" cap="none" normalizeH="0" baseline="0" dirty="0" err="1">
                <a:ln>
                  <a:noFill/>
                </a:ln>
                <a:solidFill>
                  <a:schemeClr val="tx1"/>
                </a:solidFill>
                <a:effectLst/>
                <a:latin typeface="+mj-lt"/>
              </a:rPr>
              <a:t>start</a:t>
            </a:r>
            <a:r>
              <a:rPr kumimoji="0" lang="sk-SK" altLang="sk-SK" b="0" i="0" u="none" strike="noStrike" cap="none" normalizeH="0" baseline="0" dirty="0">
                <a:ln>
                  <a:noFill/>
                </a:ln>
                <a:solidFill>
                  <a:schemeClr val="tx1"/>
                </a:solidFill>
                <a:effectLst/>
                <a:latin typeface="+mj-lt"/>
                <a:ea typeface="Times New Roman" panose="02020603050405020304" pitchFamily="18" charset="0"/>
                <a:cs typeface="Courier New" panose="02070309020205020404" pitchFamily="49" charset="0"/>
              </a:rPr>
              <a:t>)           # </a:t>
            </a:r>
            <a:r>
              <a:rPr kumimoji="0" lang="sk-SK" altLang="sk-SK" b="0" i="0" u="none" strike="noStrike" cap="none" normalizeH="0" baseline="0" dirty="0" err="1">
                <a:ln>
                  <a:noFill/>
                </a:ln>
                <a:solidFill>
                  <a:schemeClr val="tx1"/>
                </a:solidFill>
                <a:effectLst/>
                <a:latin typeface="+mj-lt"/>
                <a:ea typeface="Times New Roman" panose="02020603050405020304" pitchFamily="18" charset="0"/>
                <a:cs typeface="Courier New" panose="02070309020205020404" pitchFamily="49" charset="0"/>
              </a:rPr>
              <a:t>compute</a:t>
            </a:r>
            <a:r>
              <a:rPr kumimoji="0" lang="sk-SK" altLang="sk-SK" b="0" i="0" u="none" strike="noStrike" cap="none" normalizeH="0" baseline="0" dirty="0">
                <a:ln>
                  <a:noFill/>
                </a:ln>
                <a:solidFill>
                  <a:schemeClr val="tx1"/>
                </a:solidFill>
                <a:effectLst/>
                <a:latin typeface="+mj-lt"/>
                <a:ea typeface="Times New Roman" panose="02020603050405020304" pitchFamily="18" charset="0"/>
                <a:cs typeface="Courier New" panose="02070309020205020404" pitchFamily="49" charset="0"/>
              </a:rPr>
              <a:t> </a:t>
            </a:r>
            <a:r>
              <a:rPr kumimoji="0" lang="sk-SK" altLang="sk-SK" b="0" i="0" u="none" strike="noStrike" cap="none" normalizeH="0" baseline="0" dirty="0" err="1">
                <a:ln>
                  <a:noFill/>
                </a:ln>
                <a:solidFill>
                  <a:schemeClr val="tx1"/>
                </a:solidFill>
                <a:effectLst/>
                <a:latin typeface="+mj-lt"/>
                <a:ea typeface="Times New Roman" panose="02020603050405020304" pitchFamily="18" charset="0"/>
                <a:cs typeface="Courier New" panose="02070309020205020404" pitchFamily="49" charset="0"/>
              </a:rPr>
              <a:t>time</a:t>
            </a:r>
            <a:r>
              <a:rPr kumimoji="0" lang="sk-SK" altLang="sk-SK" b="0" i="0" u="none" strike="noStrike" cap="none" normalizeH="0" baseline="0" dirty="0">
                <a:ln>
                  <a:noFill/>
                </a:ln>
                <a:solidFill>
                  <a:schemeClr val="tx1"/>
                </a:solidFill>
                <a:effectLst/>
                <a:latin typeface="+mj-lt"/>
                <a:ea typeface="Times New Roman" panose="02020603050405020304" pitchFamily="18" charset="0"/>
                <a:cs typeface="Courier New" panose="02070309020205020404" pitchFamily="49" charset="0"/>
              </a:rPr>
              <a:t> </a:t>
            </a:r>
            <a:r>
              <a:rPr kumimoji="0" lang="sk-SK" altLang="sk-SK" b="0" i="0" u="none" strike="noStrike" cap="none" normalizeH="0" baseline="0" dirty="0" err="1">
                <a:ln>
                  <a:noFill/>
                </a:ln>
                <a:solidFill>
                  <a:schemeClr val="tx1"/>
                </a:solidFill>
                <a:effectLst/>
                <a:latin typeface="+mj-lt"/>
                <a:ea typeface="Times New Roman" panose="02020603050405020304" pitchFamily="18" charset="0"/>
                <a:cs typeface="Courier New" panose="02070309020205020404" pitchFamily="49" charset="0"/>
              </a:rPr>
              <a:t>difference</a:t>
            </a:r>
            <a:r>
              <a:rPr kumimoji="0" lang="sk-SK" altLang="sk-SK" b="0" i="0" u="none" strike="noStrike" cap="none" normalizeH="0" baseline="0" dirty="0">
                <a:ln>
                  <a:noFill/>
                </a:ln>
                <a:solidFill>
                  <a:schemeClr val="tx1"/>
                </a:solidFill>
                <a:effectLst/>
                <a:latin typeface="+mj-lt"/>
              </a:rPr>
              <a:t> </a:t>
            </a:r>
          </a:p>
        </p:txBody>
      </p:sp>
      <p:sp>
        <p:nvSpPr>
          <p:cNvPr id="4" name="BlokTextu 3">
            <a:extLst>
              <a:ext uri="{FF2B5EF4-FFF2-40B4-BE49-F238E27FC236}">
                <a16:creationId xmlns:a16="http://schemas.microsoft.com/office/drawing/2014/main" id="{9ADF55BD-685A-F1DE-B988-79C09A7D6008}"/>
              </a:ext>
            </a:extLst>
          </p:cNvPr>
          <p:cNvSpPr txBox="1"/>
          <p:nvPr/>
        </p:nvSpPr>
        <p:spPr>
          <a:xfrm>
            <a:off x="600363" y="2738690"/>
            <a:ext cx="10510981" cy="369332"/>
          </a:xfrm>
          <a:prstGeom prst="rect">
            <a:avLst/>
          </a:prstGeom>
          <a:noFill/>
        </p:spPr>
        <p:txBody>
          <a:bodyPr wrap="square">
            <a:spAutoFit/>
          </a:bodyPr>
          <a:lstStyle/>
          <a:p>
            <a:r>
              <a:rPr lang="sk-SK" sz="1800" kern="100" dirty="0">
                <a:effectLst/>
                <a:latin typeface="Times New Roman" panose="02020603050405020304" pitchFamily="18" charset="0"/>
                <a:ea typeface="Aptos" panose="020B0004020202020204" pitchFamily="34" charset="0"/>
                <a:cs typeface="Times New Roman" panose="02020603050405020304" pitchFamily="18" charset="0"/>
              </a:rPr>
              <a:t>ESP32 má štyri hardvérové časovače. Používajte </a:t>
            </a:r>
            <a:r>
              <a:rPr lang="sk-SK" sz="1600" kern="100" dirty="0" err="1">
                <a:solidFill>
                  <a:srgbClr val="0000FF"/>
                </a:solidFill>
                <a:effectLst/>
                <a:latin typeface="Aptos" panose="020B0004020202020204" pitchFamily="34" charset="0"/>
                <a:ea typeface="Aptos" panose="020B0004020202020204" pitchFamily="34" charset="0"/>
                <a:cs typeface="Times New Roman" panose="02020603050405020304" pitchFamily="18" charset="0"/>
                <a:hlinkClick r:id="rId2"/>
              </a:rPr>
              <a:t>machine.Timer</a:t>
            </a:r>
            <a:r>
              <a:rPr lang="sk-SK" sz="1800" kern="100" dirty="0">
                <a:effectLst/>
                <a:latin typeface="Times New Roman" panose="02020603050405020304" pitchFamily="18" charset="0"/>
                <a:ea typeface="Aptos" panose="020B0004020202020204" pitchFamily="34" charset="0"/>
                <a:cs typeface="Times New Roman" panose="02020603050405020304" pitchFamily="18" charset="0"/>
              </a:rPr>
              <a:t> triedu s časovačom s ID od 0 do 3 (vrátane):</a:t>
            </a:r>
            <a:endParaRPr lang="sk-SK" sz="1600" kern="100" dirty="0">
              <a:effectLst/>
              <a:latin typeface="Aptos" panose="020B0004020202020204" pitchFamily="34" charset="0"/>
              <a:ea typeface="Aptos" panose="020B0004020202020204" pitchFamily="34" charset="0"/>
              <a:cs typeface="Times New Roman" panose="02020603050405020304" pitchFamily="18" charset="0"/>
            </a:endParaRPr>
          </a:p>
        </p:txBody>
      </p:sp>
      <p:sp>
        <p:nvSpPr>
          <p:cNvPr id="5" name="Rectangle 2">
            <a:extLst>
              <a:ext uri="{FF2B5EF4-FFF2-40B4-BE49-F238E27FC236}">
                <a16:creationId xmlns:a16="http://schemas.microsoft.com/office/drawing/2014/main" id="{9ABD4C18-1491-D2A5-8D82-B9123F57798C}"/>
              </a:ext>
            </a:extLst>
          </p:cNvPr>
          <p:cNvSpPr>
            <a:spLocks noChangeArrowheads="1"/>
          </p:cNvSpPr>
          <p:nvPr/>
        </p:nvSpPr>
        <p:spPr bwMode="auto">
          <a:xfrm>
            <a:off x="674255" y="3406295"/>
            <a:ext cx="9707418" cy="14034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30000"/>
              </a:spcBef>
              <a:spcAft>
                <a:spcPct val="0"/>
              </a:spcAft>
              <a:buClrTx/>
              <a:buSzTx/>
              <a:buFontTx/>
              <a:buNone/>
              <a:tabLst/>
            </a:pPr>
            <a:r>
              <a:rPr kumimoji="0" lang="sk-SK" altLang="sk-SK" b="0" i="0" u="none" strike="noStrike" cap="none" normalizeH="0" baseline="0" dirty="0" err="1">
                <a:ln>
                  <a:noFill/>
                </a:ln>
                <a:solidFill>
                  <a:schemeClr val="tx1"/>
                </a:solidFill>
                <a:effectLst/>
                <a:latin typeface="+mj-lt"/>
                <a:ea typeface="Times New Roman" panose="02020603050405020304" pitchFamily="18" charset="0"/>
                <a:cs typeface="Courier New" panose="02070309020205020404" pitchFamily="49" charset="0"/>
              </a:rPr>
              <a:t>from</a:t>
            </a:r>
            <a:r>
              <a:rPr kumimoji="0" lang="sk-SK" altLang="sk-SK" b="0" i="0" u="none" strike="noStrike" cap="none" normalizeH="0" baseline="0" dirty="0">
                <a:ln>
                  <a:noFill/>
                </a:ln>
                <a:solidFill>
                  <a:schemeClr val="tx1"/>
                </a:solidFill>
                <a:effectLst/>
                <a:latin typeface="+mj-lt"/>
                <a:ea typeface="Times New Roman" panose="02020603050405020304" pitchFamily="18" charset="0"/>
                <a:cs typeface="Courier New" panose="02070309020205020404" pitchFamily="49" charset="0"/>
              </a:rPr>
              <a:t> </a:t>
            </a:r>
            <a:r>
              <a:rPr kumimoji="0" lang="sk-SK" altLang="sk-SK" b="0" i="0" u="none" strike="noStrike" cap="none" normalizeH="0" baseline="0" dirty="0" err="1">
                <a:ln>
                  <a:noFill/>
                </a:ln>
                <a:solidFill>
                  <a:schemeClr val="tx1"/>
                </a:solidFill>
                <a:effectLst/>
                <a:latin typeface="+mj-lt"/>
                <a:ea typeface="Times New Roman" panose="02020603050405020304" pitchFamily="18" charset="0"/>
                <a:cs typeface="Courier New" panose="02070309020205020404" pitchFamily="49" charset="0"/>
              </a:rPr>
              <a:t>machine</a:t>
            </a:r>
            <a:r>
              <a:rPr kumimoji="0" lang="sk-SK" altLang="sk-SK" b="0" i="0" u="none" strike="noStrike" cap="none" normalizeH="0" baseline="0" dirty="0">
                <a:ln>
                  <a:noFill/>
                </a:ln>
                <a:solidFill>
                  <a:schemeClr val="tx1"/>
                </a:solidFill>
                <a:effectLst/>
                <a:latin typeface="+mj-lt"/>
                <a:ea typeface="Times New Roman" panose="02020603050405020304" pitchFamily="18" charset="0"/>
                <a:cs typeface="Courier New" panose="02070309020205020404" pitchFamily="49" charset="0"/>
              </a:rPr>
              <a:t> import </a:t>
            </a:r>
            <a:r>
              <a:rPr kumimoji="0" lang="sk-SK" altLang="sk-SK" b="0" i="0" u="none" strike="noStrike" cap="none" normalizeH="0" baseline="0" dirty="0" err="1">
                <a:ln>
                  <a:noFill/>
                </a:ln>
                <a:solidFill>
                  <a:schemeClr val="tx1"/>
                </a:solidFill>
                <a:effectLst/>
                <a:latin typeface="+mj-lt"/>
              </a:rPr>
              <a:t>Timer</a:t>
            </a:r>
            <a:r>
              <a:rPr kumimoji="0" lang="sk-SK" altLang="sk-SK" b="0" i="0" u="none" strike="noStrike" cap="none" normalizeH="0" baseline="0" dirty="0">
                <a:ln>
                  <a:noFill/>
                </a:ln>
                <a:solidFill>
                  <a:schemeClr val="tx1"/>
                </a:solidFill>
                <a:effectLst/>
                <a:latin typeface="+mj-lt"/>
              </a:rPr>
              <a:t> </a:t>
            </a:r>
          </a:p>
          <a:p>
            <a:pPr marL="0" marR="0" lvl="0" indent="0" algn="l" defTabSz="914400" rtl="0" eaLnBrk="0" fontAlgn="base" latinLnBrk="0" hangingPunct="0">
              <a:lnSpc>
                <a:spcPct val="100000"/>
              </a:lnSpc>
              <a:spcBef>
                <a:spcPct val="30000"/>
              </a:spcBef>
              <a:spcAft>
                <a:spcPct val="0"/>
              </a:spcAft>
              <a:buClrTx/>
              <a:buSzTx/>
              <a:buFontTx/>
              <a:buNone/>
              <a:tabLst/>
            </a:pPr>
            <a:r>
              <a:rPr kumimoji="0" lang="sk-SK" altLang="sk-SK" b="0" i="0" u="none" strike="noStrike" cap="none" normalizeH="0" baseline="0" dirty="0">
                <a:ln>
                  <a:noFill/>
                </a:ln>
                <a:solidFill>
                  <a:schemeClr val="tx1"/>
                </a:solidFill>
                <a:effectLst/>
                <a:latin typeface="+mj-lt"/>
              </a:rPr>
              <a:t>tim0</a:t>
            </a:r>
            <a:r>
              <a:rPr kumimoji="0" lang="sk-SK" altLang="sk-SK" b="0" i="0" u="none" strike="noStrike" cap="none" normalizeH="0" baseline="0" dirty="0">
                <a:ln>
                  <a:noFill/>
                </a:ln>
                <a:solidFill>
                  <a:schemeClr val="tx1"/>
                </a:solidFill>
                <a:effectLst/>
                <a:latin typeface="+mj-lt"/>
                <a:ea typeface="Times New Roman" panose="02020603050405020304" pitchFamily="18" charset="0"/>
                <a:cs typeface="Courier New" panose="02070309020205020404" pitchFamily="49" charset="0"/>
              </a:rPr>
              <a:t> </a:t>
            </a:r>
            <a:r>
              <a:rPr kumimoji="0" lang="sk-SK" altLang="sk-SK" b="0" i="0" u="none" strike="noStrike" cap="none" normalizeH="0" baseline="0" dirty="0">
                <a:ln>
                  <a:noFill/>
                </a:ln>
                <a:solidFill>
                  <a:schemeClr val="tx1"/>
                </a:solidFill>
                <a:effectLst/>
                <a:latin typeface="+mj-lt"/>
                <a:ea typeface="Times New Roman" panose="02020603050405020304" pitchFamily="18" charset="0"/>
              </a:rPr>
              <a:t>=</a:t>
            </a:r>
            <a:r>
              <a:rPr kumimoji="0" lang="sk-SK" altLang="sk-SK" b="0" i="0" u="none" strike="noStrike" cap="none" normalizeH="0" baseline="0" dirty="0">
                <a:ln>
                  <a:noFill/>
                </a:ln>
                <a:solidFill>
                  <a:schemeClr val="tx1"/>
                </a:solidFill>
                <a:effectLst/>
                <a:latin typeface="+mj-lt"/>
                <a:ea typeface="Times New Roman" panose="02020603050405020304" pitchFamily="18" charset="0"/>
                <a:cs typeface="Courier New" panose="02070309020205020404" pitchFamily="49" charset="0"/>
              </a:rPr>
              <a:t> </a:t>
            </a:r>
            <a:r>
              <a:rPr kumimoji="0" lang="sk-SK" altLang="sk-SK" b="0" i="0" u="none" strike="noStrike" cap="none" normalizeH="0" baseline="0" dirty="0" err="1">
                <a:ln>
                  <a:noFill/>
                </a:ln>
                <a:solidFill>
                  <a:schemeClr val="tx1"/>
                </a:solidFill>
                <a:effectLst/>
                <a:latin typeface="+mj-lt"/>
              </a:rPr>
              <a:t>Timer</a:t>
            </a:r>
            <a:r>
              <a:rPr kumimoji="0" lang="sk-SK" altLang="sk-SK" b="0" i="0" u="none" strike="noStrike" cap="none" normalizeH="0" baseline="0" dirty="0">
                <a:ln>
                  <a:noFill/>
                </a:ln>
                <a:solidFill>
                  <a:schemeClr val="tx1"/>
                </a:solidFill>
                <a:effectLst/>
                <a:latin typeface="+mj-lt"/>
                <a:ea typeface="Times New Roman" panose="02020603050405020304" pitchFamily="18" charset="0"/>
                <a:cs typeface="Courier New" panose="02070309020205020404" pitchFamily="49" charset="0"/>
              </a:rPr>
              <a:t>(0)</a:t>
            </a:r>
          </a:p>
          <a:p>
            <a:pPr marL="0" marR="0" lvl="0" indent="0" algn="l" defTabSz="914400" rtl="0" eaLnBrk="0" fontAlgn="base" latinLnBrk="0" hangingPunct="0">
              <a:lnSpc>
                <a:spcPct val="100000"/>
              </a:lnSpc>
              <a:spcBef>
                <a:spcPct val="30000"/>
              </a:spcBef>
              <a:spcAft>
                <a:spcPct val="0"/>
              </a:spcAft>
              <a:buClrTx/>
              <a:buSzTx/>
              <a:buFontTx/>
              <a:buNone/>
              <a:tabLst/>
            </a:pPr>
            <a:r>
              <a:rPr kumimoji="0" lang="sk-SK" altLang="sk-SK" b="0" i="0" u="none" strike="noStrike" cap="none" normalizeH="0" baseline="0" dirty="0">
                <a:ln>
                  <a:noFill/>
                </a:ln>
                <a:solidFill>
                  <a:schemeClr val="tx1"/>
                </a:solidFill>
                <a:effectLst/>
                <a:latin typeface="+mj-lt"/>
              </a:rPr>
              <a:t>tim0</a:t>
            </a:r>
            <a:r>
              <a:rPr kumimoji="0" lang="sk-SK" altLang="sk-SK" b="0" i="0" u="none" strike="noStrike" cap="none" normalizeH="0" baseline="0" dirty="0">
                <a:ln>
                  <a:noFill/>
                </a:ln>
                <a:solidFill>
                  <a:schemeClr val="tx1"/>
                </a:solidFill>
                <a:effectLst/>
                <a:latin typeface="+mj-lt"/>
                <a:ea typeface="Times New Roman" panose="02020603050405020304" pitchFamily="18" charset="0"/>
              </a:rPr>
              <a:t>.</a:t>
            </a:r>
            <a:r>
              <a:rPr kumimoji="0" lang="sk-SK" altLang="sk-SK" b="0" i="0" u="none" strike="noStrike" cap="none" normalizeH="0" baseline="0" dirty="0">
                <a:ln>
                  <a:noFill/>
                </a:ln>
                <a:solidFill>
                  <a:schemeClr val="tx1"/>
                </a:solidFill>
                <a:effectLst/>
                <a:latin typeface="+mj-lt"/>
              </a:rPr>
              <a:t>init</a:t>
            </a:r>
            <a:r>
              <a:rPr kumimoji="0" lang="sk-SK" altLang="sk-SK" b="0" i="0" u="none" strike="noStrike" cap="none" normalizeH="0" baseline="0" dirty="0">
                <a:ln>
                  <a:noFill/>
                </a:ln>
                <a:solidFill>
                  <a:schemeClr val="tx1"/>
                </a:solidFill>
                <a:effectLst/>
                <a:latin typeface="+mj-lt"/>
                <a:ea typeface="Times New Roman" panose="02020603050405020304" pitchFamily="18" charset="0"/>
                <a:cs typeface="Courier New" panose="02070309020205020404" pitchFamily="49" charset="0"/>
              </a:rPr>
              <a:t>(</a:t>
            </a:r>
            <a:r>
              <a:rPr kumimoji="0" lang="sk-SK" altLang="sk-SK" b="0" i="0" u="none" strike="noStrike" cap="none" normalizeH="0" baseline="0" dirty="0" err="1">
                <a:ln>
                  <a:noFill/>
                </a:ln>
                <a:solidFill>
                  <a:schemeClr val="tx1"/>
                </a:solidFill>
                <a:effectLst/>
                <a:latin typeface="+mj-lt"/>
              </a:rPr>
              <a:t>period</a:t>
            </a:r>
            <a:r>
              <a:rPr kumimoji="0" lang="sk-SK" altLang="sk-SK" b="0" i="0" u="none" strike="noStrike" cap="none" normalizeH="0" baseline="0" dirty="0">
                <a:ln>
                  <a:noFill/>
                </a:ln>
                <a:solidFill>
                  <a:schemeClr val="tx1"/>
                </a:solidFill>
                <a:effectLst/>
                <a:latin typeface="+mj-lt"/>
                <a:ea typeface="Times New Roman" panose="02020603050405020304" pitchFamily="18" charset="0"/>
              </a:rPr>
              <a:t>=</a:t>
            </a:r>
            <a:r>
              <a:rPr kumimoji="0" lang="sk-SK" altLang="sk-SK" b="0" i="0" u="none" strike="noStrike" cap="none" normalizeH="0" baseline="0" dirty="0">
                <a:ln>
                  <a:noFill/>
                </a:ln>
                <a:solidFill>
                  <a:schemeClr val="tx1"/>
                </a:solidFill>
                <a:effectLst/>
                <a:latin typeface="+mj-lt"/>
                <a:ea typeface="Times New Roman" panose="02020603050405020304" pitchFamily="18" charset="0"/>
                <a:cs typeface="Courier New" panose="02070309020205020404" pitchFamily="49" charset="0"/>
              </a:rPr>
              <a:t>5000, </a:t>
            </a:r>
            <a:r>
              <a:rPr kumimoji="0" lang="sk-SK" altLang="sk-SK" b="0" i="0" u="none" strike="noStrike" cap="none" normalizeH="0" baseline="0" dirty="0" err="1">
                <a:ln>
                  <a:noFill/>
                </a:ln>
                <a:solidFill>
                  <a:schemeClr val="tx1"/>
                </a:solidFill>
                <a:effectLst/>
                <a:latin typeface="+mj-lt"/>
              </a:rPr>
              <a:t>mode</a:t>
            </a:r>
            <a:r>
              <a:rPr kumimoji="0" lang="sk-SK" altLang="sk-SK" b="0" i="0" u="none" strike="noStrike" cap="none" normalizeH="0" baseline="0" dirty="0">
                <a:ln>
                  <a:noFill/>
                </a:ln>
                <a:solidFill>
                  <a:schemeClr val="tx1"/>
                </a:solidFill>
                <a:effectLst/>
                <a:latin typeface="+mj-lt"/>
                <a:ea typeface="Times New Roman" panose="02020603050405020304" pitchFamily="18" charset="0"/>
              </a:rPr>
              <a:t>=</a:t>
            </a:r>
            <a:r>
              <a:rPr kumimoji="0" lang="sk-SK" altLang="sk-SK" b="0" i="0" u="none" strike="noStrike" cap="none" normalizeH="0" baseline="0" dirty="0" err="1">
                <a:ln>
                  <a:noFill/>
                </a:ln>
                <a:solidFill>
                  <a:schemeClr val="tx1"/>
                </a:solidFill>
                <a:effectLst/>
                <a:latin typeface="+mj-lt"/>
              </a:rPr>
              <a:t>Timer</a:t>
            </a:r>
            <a:r>
              <a:rPr kumimoji="0" lang="sk-SK" altLang="sk-SK" b="0" i="0" u="none" strike="noStrike" cap="none" normalizeH="0" baseline="0" dirty="0" err="1">
                <a:ln>
                  <a:noFill/>
                </a:ln>
                <a:solidFill>
                  <a:schemeClr val="tx1"/>
                </a:solidFill>
                <a:effectLst/>
                <a:latin typeface="+mj-lt"/>
                <a:ea typeface="Times New Roman" panose="02020603050405020304" pitchFamily="18" charset="0"/>
              </a:rPr>
              <a:t>.</a:t>
            </a:r>
            <a:r>
              <a:rPr kumimoji="0" lang="sk-SK" altLang="sk-SK" b="0" i="0" u="none" strike="noStrike" cap="none" normalizeH="0" baseline="0" dirty="0" err="1">
                <a:ln>
                  <a:noFill/>
                </a:ln>
                <a:solidFill>
                  <a:schemeClr val="tx1"/>
                </a:solidFill>
                <a:effectLst/>
                <a:latin typeface="+mj-lt"/>
              </a:rPr>
              <a:t>ONE_SHOT</a:t>
            </a:r>
            <a:r>
              <a:rPr kumimoji="0" lang="sk-SK" altLang="sk-SK" b="0" i="0" u="none" strike="noStrike" cap="none" normalizeH="0" baseline="0" dirty="0">
                <a:ln>
                  <a:noFill/>
                </a:ln>
                <a:solidFill>
                  <a:schemeClr val="tx1"/>
                </a:solidFill>
                <a:effectLst/>
                <a:latin typeface="+mj-lt"/>
                <a:ea typeface="Times New Roman" panose="02020603050405020304" pitchFamily="18" charset="0"/>
                <a:cs typeface="Courier New" panose="02070309020205020404" pitchFamily="49" charset="0"/>
              </a:rPr>
              <a:t>, </a:t>
            </a:r>
            <a:r>
              <a:rPr kumimoji="0" lang="sk-SK" altLang="sk-SK" b="0" i="0" u="none" strike="noStrike" cap="none" normalizeH="0" baseline="0" dirty="0" err="1">
                <a:ln>
                  <a:noFill/>
                </a:ln>
                <a:solidFill>
                  <a:schemeClr val="tx1"/>
                </a:solidFill>
                <a:effectLst/>
                <a:latin typeface="+mj-lt"/>
              </a:rPr>
              <a:t>callback</a:t>
            </a:r>
            <a:r>
              <a:rPr kumimoji="0" lang="sk-SK" altLang="sk-SK" b="0" i="0" u="none" strike="noStrike" cap="none" normalizeH="0" baseline="0" dirty="0">
                <a:ln>
                  <a:noFill/>
                </a:ln>
                <a:solidFill>
                  <a:schemeClr val="tx1"/>
                </a:solidFill>
                <a:effectLst/>
                <a:latin typeface="+mj-lt"/>
                <a:ea typeface="Times New Roman" panose="02020603050405020304" pitchFamily="18" charset="0"/>
              </a:rPr>
              <a:t>=</a:t>
            </a:r>
            <a:r>
              <a:rPr kumimoji="0" lang="sk-SK" altLang="sk-SK" b="0" i="0" u="none" strike="noStrike" cap="none" normalizeH="0" baseline="0" dirty="0" err="1">
                <a:ln>
                  <a:noFill/>
                </a:ln>
                <a:solidFill>
                  <a:schemeClr val="tx1"/>
                </a:solidFill>
                <a:effectLst/>
                <a:latin typeface="+mj-lt"/>
                <a:ea typeface="Times New Roman" panose="02020603050405020304" pitchFamily="18" charset="0"/>
                <a:cs typeface="Courier New" panose="02070309020205020404" pitchFamily="49" charset="0"/>
              </a:rPr>
              <a:t>lambda</a:t>
            </a:r>
            <a:r>
              <a:rPr kumimoji="0" lang="sk-SK" altLang="sk-SK" b="0" i="0" u="none" strike="noStrike" cap="none" normalizeH="0" baseline="0" dirty="0">
                <a:ln>
                  <a:noFill/>
                </a:ln>
                <a:solidFill>
                  <a:schemeClr val="tx1"/>
                </a:solidFill>
                <a:effectLst/>
                <a:latin typeface="+mj-lt"/>
                <a:ea typeface="Times New Roman" panose="02020603050405020304" pitchFamily="18" charset="0"/>
                <a:cs typeface="Courier New" panose="02070309020205020404" pitchFamily="49" charset="0"/>
              </a:rPr>
              <a:t> </a:t>
            </a:r>
            <a:r>
              <a:rPr kumimoji="0" lang="sk-SK" altLang="sk-SK" b="0" i="0" u="none" strike="noStrike" cap="none" normalizeH="0" baseline="0" dirty="0">
                <a:ln>
                  <a:noFill/>
                </a:ln>
                <a:solidFill>
                  <a:schemeClr val="tx1"/>
                </a:solidFill>
                <a:effectLst/>
                <a:latin typeface="+mj-lt"/>
              </a:rPr>
              <a:t>t</a:t>
            </a:r>
            <a:r>
              <a:rPr kumimoji="0" lang="sk-SK" altLang="sk-SK" b="0" i="0" u="none" strike="noStrike" cap="none" normalizeH="0" baseline="0" dirty="0">
                <a:ln>
                  <a:noFill/>
                </a:ln>
                <a:solidFill>
                  <a:schemeClr val="tx1"/>
                </a:solidFill>
                <a:effectLst/>
                <a:latin typeface="+mj-lt"/>
                <a:ea typeface="Times New Roman" panose="02020603050405020304" pitchFamily="18" charset="0"/>
                <a:cs typeface="Courier New" panose="02070309020205020404" pitchFamily="49" charset="0"/>
              </a:rPr>
              <a:t>: </a:t>
            </a:r>
            <a:r>
              <a:rPr kumimoji="0" lang="sk-SK" altLang="sk-SK" b="0" i="0" u="none" strike="noStrike" cap="none" normalizeH="0" baseline="0" dirty="0" err="1">
                <a:ln>
                  <a:noFill/>
                </a:ln>
                <a:solidFill>
                  <a:schemeClr val="tx1"/>
                </a:solidFill>
                <a:effectLst/>
                <a:latin typeface="+mj-lt"/>
                <a:ea typeface="Times New Roman" panose="02020603050405020304" pitchFamily="18" charset="0"/>
                <a:cs typeface="Courier New" panose="02070309020205020404" pitchFamily="49" charset="0"/>
              </a:rPr>
              <a:t>print</a:t>
            </a:r>
            <a:r>
              <a:rPr kumimoji="0" lang="sk-SK" altLang="sk-SK" b="0" i="0" u="none" strike="noStrike" cap="none" normalizeH="0" baseline="0" dirty="0">
                <a:ln>
                  <a:noFill/>
                </a:ln>
                <a:solidFill>
                  <a:schemeClr val="tx1"/>
                </a:solidFill>
                <a:effectLst/>
                <a:latin typeface="+mj-lt"/>
                <a:ea typeface="Times New Roman" panose="02020603050405020304" pitchFamily="18" charset="0"/>
                <a:cs typeface="Courier New" panose="02070309020205020404" pitchFamily="49" charset="0"/>
              </a:rPr>
              <a:t>(0))</a:t>
            </a:r>
          </a:p>
          <a:p>
            <a:pPr marL="0" marR="0" lvl="0" indent="0" algn="l" defTabSz="914400" rtl="0" eaLnBrk="0" fontAlgn="base" latinLnBrk="0" hangingPunct="0">
              <a:lnSpc>
                <a:spcPct val="100000"/>
              </a:lnSpc>
              <a:spcBef>
                <a:spcPct val="30000"/>
              </a:spcBef>
              <a:spcAft>
                <a:spcPct val="0"/>
              </a:spcAft>
              <a:buClrTx/>
              <a:buSzTx/>
              <a:buFontTx/>
              <a:buNone/>
              <a:tabLst/>
            </a:pPr>
            <a:r>
              <a:rPr kumimoji="0" lang="sk-SK" altLang="sk-SK" b="0" i="0" u="none" strike="noStrike" cap="none" normalizeH="0" baseline="0" dirty="0">
                <a:ln>
                  <a:noFill/>
                </a:ln>
                <a:solidFill>
                  <a:schemeClr val="tx1"/>
                </a:solidFill>
                <a:effectLst/>
                <a:latin typeface="+mj-lt"/>
              </a:rPr>
              <a:t>tim1</a:t>
            </a:r>
            <a:r>
              <a:rPr kumimoji="0" lang="sk-SK" altLang="sk-SK" b="0" i="0" u="none" strike="noStrike" cap="none" normalizeH="0" baseline="0" dirty="0">
                <a:ln>
                  <a:noFill/>
                </a:ln>
                <a:solidFill>
                  <a:schemeClr val="tx1"/>
                </a:solidFill>
                <a:effectLst/>
                <a:latin typeface="+mj-lt"/>
                <a:ea typeface="Times New Roman" panose="02020603050405020304" pitchFamily="18" charset="0"/>
                <a:cs typeface="Courier New" panose="02070309020205020404" pitchFamily="49" charset="0"/>
              </a:rPr>
              <a:t> </a:t>
            </a:r>
            <a:r>
              <a:rPr kumimoji="0" lang="sk-SK" altLang="sk-SK" b="0" i="0" u="none" strike="noStrike" cap="none" normalizeH="0" baseline="0" dirty="0">
                <a:ln>
                  <a:noFill/>
                </a:ln>
                <a:solidFill>
                  <a:schemeClr val="tx1"/>
                </a:solidFill>
                <a:effectLst/>
                <a:latin typeface="+mj-lt"/>
                <a:ea typeface="Times New Roman" panose="02020603050405020304" pitchFamily="18" charset="0"/>
              </a:rPr>
              <a:t>=</a:t>
            </a:r>
            <a:r>
              <a:rPr kumimoji="0" lang="sk-SK" altLang="sk-SK" b="0" i="0" u="none" strike="noStrike" cap="none" normalizeH="0" baseline="0" dirty="0">
                <a:ln>
                  <a:noFill/>
                </a:ln>
                <a:solidFill>
                  <a:schemeClr val="tx1"/>
                </a:solidFill>
                <a:effectLst/>
                <a:latin typeface="+mj-lt"/>
                <a:ea typeface="Times New Roman" panose="02020603050405020304" pitchFamily="18" charset="0"/>
                <a:cs typeface="Courier New" panose="02070309020205020404" pitchFamily="49" charset="0"/>
              </a:rPr>
              <a:t> </a:t>
            </a:r>
            <a:r>
              <a:rPr kumimoji="0" lang="sk-SK" altLang="sk-SK" b="0" i="0" u="none" strike="noStrike" cap="none" normalizeH="0" baseline="0" dirty="0" err="1">
                <a:ln>
                  <a:noFill/>
                </a:ln>
                <a:solidFill>
                  <a:schemeClr val="tx1"/>
                </a:solidFill>
                <a:effectLst/>
                <a:latin typeface="+mj-lt"/>
              </a:rPr>
              <a:t>Timer</a:t>
            </a:r>
            <a:r>
              <a:rPr kumimoji="0" lang="sk-SK" altLang="sk-SK" b="0" i="0" u="none" strike="noStrike" cap="none" normalizeH="0" baseline="0" dirty="0">
                <a:ln>
                  <a:noFill/>
                </a:ln>
                <a:solidFill>
                  <a:schemeClr val="tx1"/>
                </a:solidFill>
                <a:effectLst/>
                <a:latin typeface="+mj-lt"/>
                <a:ea typeface="Times New Roman" panose="02020603050405020304" pitchFamily="18" charset="0"/>
                <a:cs typeface="Courier New" panose="02070309020205020404" pitchFamily="49" charset="0"/>
              </a:rPr>
              <a:t>(1)</a:t>
            </a:r>
            <a:r>
              <a:rPr kumimoji="0" lang="sk-SK" altLang="sk-SK" b="0" i="0" u="none" strike="noStrike" cap="none" normalizeH="0" baseline="0" dirty="0">
                <a:ln>
                  <a:noFill/>
                </a:ln>
                <a:solidFill>
                  <a:schemeClr val="tx1"/>
                </a:solidFill>
                <a:effectLst/>
                <a:latin typeface="+mj-lt"/>
              </a:rPr>
              <a:t>tim1</a:t>
            </a:r>
            <a:r>
              <a:rPr kumimoji="0" lang="sk-SK" altLang="sk-SK" b="0" i="0" u="none" strike="noStrike" cap="none" normalizeH="0" baseline="0" dirty="0">
                <a:ln>
                  <a:noFill/>
                </a:ln>
                <a:solidFill>
                  <a:schemeClr val="tx1"/>
                </a:solidFill>
                <a:effectLst/>
                <a:latin typeface="+mj-lt"/>
                <a:ea typeface="Times New Roman" panose="02020603050405020304" pitchFamily="18" charset="0"/>
              </a:rPr>
              <a:t>.</a:t>
            </a:r>
            <a:r>
              <a:rPr kumimoji="0" lang="sk-SK" altLang="sk-SK" b="0" i="0" u="none" strike="noStrike" cap="none" normalizeH="0" baseline="0" dirty="0">
                <a:ln>
                  <a:noFill/>
                </a:ln>
                <a:solidFill>
                  <a:schemeClr val="tx1"/>
                </a:solidFill>
                <a:effectLst/>
                <a:latin typeface="+mj-lt"/>
              </a:rPr>
              <a:t>init</a:t>
            </a:r>
            <a:r>
              <a:rPr kumimoji="0" lang="sk-SK" altLang="sk-SK" b="0" i="0" u="none" strike="noStrike" cap="none" normalizeH="0" baseline="0" dirty="0">
                <a:ln>
                  <a:noFill/>
                </a:ln>
                <a:solidFill>
                  <a:schemeClr val="tx1"/>
                </a:solidFill>
                <a:effectLst/>
                <a:latin typeface="+mj-lt"/>
                <a:ea typeface="Times New Roman" panose="02020603050405020304" pitchFamily="18" charset="0"/>
                <a:cs typeface="Courier New" panose="02070309020205020404" pitchFamily="49" charset="0"/>
              </a:rPr>
              <a:t>(</a:t>
            </a:r>
            <a:r>
              <a:rPr kumimoji="0" lang="sk-SK" altLang="sk-SK" b="0" i="0" u="none" strike="noStrike" cap="none" normalizeH="0" baseline="0" dirty="0" err="1">
                <a:ln>
                  <a:noFill/>
                </a:ln>
                <a:solidFill>
                  <a:schemeClr val="tx1"/>
                </a:solidFill>
                <a:effectLst/>
                <a:latin typeface="+mj-lt"/>
              </a:rPr>
              <a:t>period</a:t>
            </a:r>
            <a:r>
              <a:rPr kumimoji="0" lang="sk-SK" altLang="sk-SK" b="0" i="0" u="none" strike="noStrike" cap="none" normalizeH="0" baseline="0" dirty="0">
                <a:ln>
                  <a:noFill/>
                </a:ln>
                <a:solidFill>
                  <a:schemeClr val="tx1"/>
                </a:solidFill>
                <a:effectLst/>
                <a:latin typeface="+mj-lt"/>
                <a:ea typeface="Times New Roman" panose="02020603050405020304" pitchFamily="18" charset="0"/>
              </a:rPr>
              <a:t>=</a:t>
            </a:r>
            <a:r>
              <a:rPr kumimoji="0" lang="sk-SK" altLang="sk-SK" b="0" i="0" u="none" strike="noStrike" cap="none" normalizeH="0" baseline="0" dirty="0">
                <a:ln>
                  <a:noFill/>
                </a:ln>
                <a:solidFill>
                  <a:schemeClr val="tx1"/>
                </a:solidFill>
                <a:effectLst/>
                <a:latin typeface="+mj-lt"/>
                <a:ea typeface="Times New Roman" panose="02020603050405020304" pitchFamily="18" charset="0"/>
                <a:cs typeface="Courier New" panose="02070309020205020404" pitchFamily="49" charset="0"/>
              </a:rPr>
              <a:t>2000, </a:t>
            </a:r>
            <a:r>
              <a:rPr kumimoji="0" lang="sk-SK" altLang="sk-SK" b="0" i="0" u="none" strike="noStrike" cap="none" normalizeH="0" baseline="0" dirty="0" err="1">
                <a:ln>
                  <a:noFill/>
                </a:ln>
                <a:solidFill>
                  <a:schemeClr val="tx1"/>
                </a:solidFill>
                <a:effectLst/>
                <a:latin typeface="+mj-lt"/>
              </a:rPr>
              <a:t>mode</a:t>
            </a:r>
            <a:r>
              <a:rPr kumimoji="0" lang="sk-SK" altLang="sk-SK" b="0" i="0" u="none" strike="noStrike" cap="none" normalizeH="0" baseline="0" dirty="0">
                <a:ln>
                  <a:noFill/>
                </a:ln>
                <a:solidFill>
                  <a:schemeClr val="tx1"/>
                </a:solidFill>
                <a:effectLst/>
                <a:latin typeface="+mj-lt"/>
                <a:ea typeface="Times New Roman" panose="02020603050405020304" pitchFamily="18" charset="0"/>
              </a:rPr>
              <a:t>=</a:t>
            </a:r>
            <a:r>
              <a:rPr kumimoji="0" lang="sk-SK" altLang="sk-SK" b="0" i="0" u="none" strike="noStrike" cap="none" normalizeH="0" baseline="0" dirty="0" err="1">
                <a:ln>
                  <a:noFill/>
                </a:ln>
                <a:solidFill>
                  <a:schemeClr val="tx1"/>
                </a:solidFill>
                <a:effectLst/>
                <a:latin typeface="+mj-lt"/>
              </a:rPr>
              <a:t>Timer</a:t>
            </a:r>
            <a:r>
              <a:rPr kumimoji="0" lang="sk-SK" altLang="sk-SK" b="0" i="0" u="none" strike="noStrike" cap="none" normalizeH="0" baseline="0" dirty="0" err="1">
                <a:ln>
                  <a:noFill/>
                </a:ln>
                <a:solidFill>
                  <a:schemeClr val="tx1"/>
                </a:solidFill>
                <a:effectLst/>
                <a:latin typeface="+mj-lt"/>
                <a:ea typeface="Times New Roman" panose="02020603050405020304" pitchFamily="18" charset="0"/>
              </a:rPr>
              <a:t>.</a:t>
            </a:r>
            <a:r>
              <a:rPr kumimoji="0" lang="sk-SK" altLang="sk-SK" b="0" i="0" u="none" strike="noStrike" cap="none" normalizeH="0" baseline="0" dirty="0" err="1">
                <a:ln>
                  <a:noFill/>
                </a:ln>
                <a:solidFill>
                  <a:schemeClr val="tx1"/>
                </a:solidFill>
                <a:effectLst/>
                <a:latin typeface="+mj-lt"/>
              </a:rPr>
              <a:t>PERIODIC</a:t>
            </a:r>
            <a:r>
              <a:rPr kumimoji="0" lang="sk-SK" altLang="sk-SK" b="0" i="0" u="none" strike="noStrike" cap="none" normalizeH="0" baseline="0" dirty="0">
                <a:ln>
                  <a:noFill/>
                </a:ln>
                <a:solidFill>
                  <a:schemeClr val="tx1"/>
                </a:solidFill>
                <a:effectLst/>
                <a:latin typeface="+mj-lt"/>
                <a:ea typeface="Times New Roman" panose="02020603050405020304" pitchFamily="18" charset="0"/>
                <a:cs typeface="Courier New" panose="02070309020205020404" pitchFamily="49" charset="0"/>
              </a:rPr>
              <a:t>, </a:t>
            </a:r>
            <a:r>
              <a:rPr kumimoji="0" lang="sk-SK" altLang="sk-SK" b="0" i="0" u="none" strike="noStrike" cap="none" normalizeH="0" baseline="0" dirty="0" err="1">
                <a:ln>
                  <a:noFill/>
                </a:ln>
                <a:solidFill>
                  <a:schemeClr val="tx1"/>
                </a:solidFill>
                <a:effectLst/>
                <a:latin typeface="+mj-lt"/>
              </a:rPr>
              <a:t>callback</a:t>
            </a:r>
            <a:r>
              <a:rPr kumimoji="0" lang="sk-SK" altLang="sk-SK" b="0" i="0" u="none" strike="noStrike" cap="none" normalizeH="0" baseline="0" dirty="0">
                <a:ln>
                  <a:noFill/>
                </a:ln>
                <a:solidFill>
                  <a:schemeClr val="tx1"/>
                </a:solidFill>
                <a:effectLst/>
                <a:latin typeface="+mj-lt"/>
                <a:ea typeface="Times New Roman" panose="02020603050405020304" pitchFamily="18" charset="0"/>
              </a:rPr>
              <a:t>=</a:t>
            </a:r>
            <a:r>
              <a:rPr kumimoji="0" lang="sk-SK" altLang="sk-SK" b="0" i="0" u="none" strike="noStrike" cap="none" normalizeH="0" baseline="0" dirty="0" err="1">
                <a:ln>
                  <a:noFill/>
                </a:ln>
                <a:solidFill>
                  <a:schemeClr val="tx1"/>
                </a:solidFill>
                <a:effectLst/>
                <a:latin typeface="+mj-lt"/>
                <a:ea typeface="Times New Roman" panose="02020603050405020304" pitchFamily="18" charset="0"/>
                <a:cs typeface="Courier New" panose="02070309020205020404" pitchFamily="49" charset="0"/>
              </a:rPr>
              <a:t>lambda</a:t>
            </a:r>
            <a:r>
              <a:rPr kumimoji="0" lang="sk-SK" altLang="sk-SK" b="0" i="0" u="none" strike="noStrike" cap="none" normalizeH="0" baseline="0" dirty="0">
                <a:ln>
                  <a:noFill/>
                </a:ln>
                <a:solidFill>
                  <a:schemeClr val="tx1"/>
                </a:solidFill>
                <a:effectLst/>
                <a:latin typeface="+mj-lt"/>
                <a:ea typeface="Times New Roman" panose="02020603050405020304" pitchFamily="18" charset="0"/>
                <a:cs typeface="Courier New" panose="02070309020205020404" pitchFamily="49" charset="0"/>
              </a:rPr>
              <a:t> </a:t>
            </a:r>
            <a:r>
              <a:rPr kumimoji="0" lang="sk-SK" altLang="sk-SK" b="0" i="0" u="none" strike="noStrike" cap="none" normalizeH="0" baseline="0" dirty="0">
                <a:ln>
                  <a:noFill/>
                </a:ln>
                <a:solidFill>
                  <a:schemeClr val="tx1"/>
                </a:solidFill>
                <a:effectLst/>
                <a:latin typeface="+mj-lt"/>
              </a:rPr>
              <a:t>t</a:t>
            </a:r>
            <a:r>
              <a:rPr kumimoji="0" lang="sk-SK" altLang="sk-SK" b="0" i="0" u="none" strike="noStrike" cap="none" normalizeH="0" baseline="0" dirty="0">
                <a:ln>
                  <a:noFill/>
                </a:ln>
                <a:solidFill>
                  <a:schemeClr val="tx1"/>
                </a:solidFill>
                <a:effectLst/>
                <a:latin typeface="+mj-lt"/>
                <a:ea typeface="Times New Roman" panose="02020603050405020304" pitchFamily="18" charset="0"/>
                <a:cs typeface="Courier New" panose="02070309020205020404" pitchFamily="49" charset="0"/>
              </a:rPr>
              <a:t>: </a:t>
            </a:r>
            <a:r>
              <a:rPr kumimoji="0" lang="sk-SK" altLang="sk-SK" b="0" i="0" u="none" strike="noStrike" cap="none" normalizeH="0" baseline="0" dirty="0" err="1">
                <a:ln>
                  <a:noFill/>
                </a:ln>
                <a:solidFill>
                  <a:schemeClr val="tx1"/>
                </a:solidFill>
                <a:effectLst/>
                <a:latin typeface="+mj-lt"/>
                <a:ea typeface="Times New Roman" panose="02020603050405020304" pitchFamily="18" charset="0"/>
                <a:cs typeface="Courier New" panose="02070309020205020404" pitchFamily="49" charset="0"/>
              </a:rPr>
              <a:t>print</a:t>
            </a:r>
            <a:r>
              <a:rPr kumimoji="0" lang="sk-SK" altLang="sk-SK" b="0" i="0" u="none" strike="noStrike" cap="none" normalizeH="0" baseline="0" dirty="0">
                <a:ln>
                  <a:noFill/>
                </a:ln>
                <a:solidFill>
                  <a:schemeClr val="tx1"/>
                </a:solidFill>
                <a:effectLst/>
                <a:latin typeface="Arial Unicode MS"/>
                <a:ea typeface="Times New Roman" panose="02020603050405020304" pitchFamily="18" charset="0"/>
                <a:cs typeface="Courier New" panose="02070309020205020404" pitchFamily="49" charset="0"/>
              </a:rPr>
              <a:t>(1))</a:t>
            </a:r>
            <a:r>
              <a:rPr kumimoji="0" lang="sk-SK" altLang="sk-SK" b="0" i="0" u="none" strike="noStrike" cap="none" normalizeH="0" baseline="0" dirty="0">
                <a:ln>
                  <a:noFill/>
                </a:ln>
                <a:solidFill>
                  <a:schemeClr val="tx1"/>
                </a:solidFill>
                <a:effectLst/>
              </a:rPr>
              <a:t> </a:t>
            </a:r>
            <a:endParaRPr kumimoji="0" lang="sk-SK" altLang="sk-SK" b="0" i="0" u="none" strike="noStrike" cap="none" normalizeH="0" baseline="0" dirty="0">
              <a:ln>
                <a:noFill/>
              </a:ln>
              <a:solidFill>
                <a:schemeClr val="tx1"/>
              </a:solidFill>
              <a:effectLst/>
              <a:latin typeface="Arial" panose="020B0604020202020204" pitchFamily="34" charset="0"/>
            </a:endParaRPr>
          </a:p>
        </p:txBody>
      </p:sp>
      <p:sp>
        <p:nvSpPr>
          <p:cNvPr id="7" name="BlokTextu 6">
            <a:extLst>
              <a:ext uri="{FF2B5EF4-FFF2-40B4-BE49-F238E27FC236}">
                <a16:creationId xmlns:a16="http://schemas.microsoft.com/office/drawing/2014/main" id="{6E1B8DB0-D782-D79A-3C22-161C9EF3FA57}"/>
              </a:ext>
            </a:extLst>
          </p:cNvPr>
          <p:cNvSpPr txBox="1"/>
          <p:nvPr/>
        </p:nvSpPr>
        <p:spPr>
          <a:xfrm>
            <a:off x="766619" y="4927708"/>
            <a:ext cx="6096000" cy="646331"/>
          </a:xfrm>
          <a:prstGeom prst="rect">
            <a:avLst/>
          </a:prstGeom>
          <a:noFill/>
        </p:spPr>
        <p:txBody>
          <a:bodyPr wrap="square">
            <a:spAutoFit/>
          </a:bodyPr>
          <a:lstStyle/>
          <a:p>
            <a:r>
              <a:rPr lang="sk-SK" sz="1800" kern="100" dirty="0">
                <a:effectLst/>
                <a:latin typeface="Times New Roman" panose="02020603050405020304" pitchFamily="18" charset="0"/>
                <a:ea typeface="Aptos" panose="020B0004020202020204" pitchFamily="34" charset="0"/>
                <a:cs typeface="Times New Roman" panose="02020603050405020304" pitchFamily="18" charset="0"/>
              </a:rPr>
              <a:t>Perióda je v milisekundách.</a:t>
            </a:r>
            <a:endParaRPr lang="sk-SK" sz="1600" kern="100" dirty="0">
              <a:effectLst/>
              <a:latin typeface="Aptos" panose="020B0004020202020204" pitchFamily="34" charset="0"/>
              <a:ea typeface="Aptos" panose="020B0004020202020204" pitchFamily="34" charset="0"/>
              <a:cs typeface="Times New Roman" panose="02020603050405020304" pitchFamily="18" charset="0"/>
            </a:endParaRPr>
          </a:p>
          <a:p>
            <a:r>
              <a:rPr lang="sk-SK" sz="1800" kern="100" dirty="0">
                <a:effectLst/>
                <a:latin typeface="Times New Roman" panose="02020603050405020304" pitchFamily="18" charset="0"/>
                <a:ea typeface="Aptos" panose="020B0004020202020204" pitchFamily="34" charset="0"/>
                <a:cs typeface="Times New Roman" panose="02020603050405020304" pitchFamily="18" charset="0"/>
              </a:rPr>
              <a:t> </a:t>
            </a:r>
            <a:endParaRPr lang="sk-SK" sz="1600" kern="100" dirty="0">
              <a:effectLst/>
              <a:latin typeface="Aptos" panose="020B0004020202020204" pitchFamily="34" charset="0"/>
              <a:ea typeface="Aptos" panose="020B0004020202020204" pitchFamily="34" charset="0"/>
              <a:cs typeface="Times New Roman" panose="02020603050405020304" pitchFamily="18" charset="0"/>
            </a:endParaRPr>
          </a:p>
        </p:txBody>
      </p:sp>
      <p:sp>
        <p:nvSpPr>
          <p:cNvPr id="9" name="BlokTextu 8">
            <a:extLst>
              <a:ext uri="{FF2B5EF4-FFF2-40B4-BE49-F238E27FC236}">
                <a16:creationId xmlns:a16="http://schemas.microsoft.com/office/drawing/2014/main" id="{C4AB8C13-2386-52B0-4CE6-CE20BE898689}"/>
              </a:ext>
            </a:extLst>
          </p:cNvPr>
          <p:cNvSpPr txBox="1"/>
          <p:nvPr/>
        </p:nvSpPr>
        <p:spPr>
          <a:xfrm>
            <a:off x="766619" y="5371145"/>
            <a:ext cx="11563926" cy="646331"/>
          </a:xfrm>
          <a:prstGeom prst="rect">
            <a:avLst/>
          </a:prstGeom>
          <a:noFill/>
        </p:spPr>
        <p:txBody>
          <a:bodyPr wrap="square">
            <a:spAutoFit/>
          </a:bodyPr>
          <a:lstStyle/>
          <a:p>
            <a:r>
              <a:rPr lang="en-US" sz="1800" b="1" kern="100" dirty="0">
                <a:effectLst/>
                <a:latin typeface="Aptos" panose="020B0004020202020204" pitchFamily="34" charset="0"/>
                <a:ea typeface="Aptos" panose="020B0004020202020204" pitchFamily="34" charset="0"/>
                <a:cs typeface="Courier New" panose="02070309020205020404" pitchFamily="49" charset="0"/>
              </a:rPr>
              <a:t> </a:t>
            </a:r>
            <a:r>
              <a:rPr lang="en-US" sz="1800" b="1" kern="100" dirty="0" err="1">
                <a:effectLst/>
                <a:latin typeface="Aptos" panose="020B0004020202020204" pitchFamily="34" charset="0"/>
                <a:ea typeface="Aptos" panose="020B0004020202020204" pitchFamily="34" charset="0"/>
                <a:cs typeface="Courier New" panose="02070309020205020404" pitchFamily="49" charset="0"/>
              </a:rPr>
              <a:t>Periodický</a:t>
            </a:r>
            <a:r>
              <a:rPr lang="en-US" sz="1800" b="1" kern="100" dirty="0">
                <a:effectLst/>
                <a:latin typeface="Aptos" panose="020B0004020202020204" pitchFamily="34" charset="0"/>
                <a:ea typeface="Aptos" panose="020B0004020202020204" pitchFamily="34" charset="0"/>
                <a:cs typeface="Courier New" panose="02070309020205020404" pitchFamily="49" charset="0"/>
              </a:rPr>
              <a:t> </a:t>
            </a:r>
            <a:r>
              <a:rPr lang="en-US" sz="1800" b="1" kern="100" dirty="0" err="1">
                <a:effectLst/>
                <a:latin typeface="Aptos" panose="020B0004020202020204" pitchFamily="34" charset="0"/>
                <a:ea typeface="Aptos" panose="020B0004020202020204" pitchFamily="34" charset="0"/>
                <a:cs typeface="Courier New" panose="02070309020205020404" pitchFamily="49" charset="0"/>
              </a:rPr>
              <a:t>režim</a:t>
            </a:r>
            <a:r>
              <a:rPr lang="en-US" sz="1800" b="1" kern="100" dirty="0">
                <a:effectLst/>
                <a:latin typeface="Aptos" panose="020B0004020202020204" pitchFamily="34" charset="0"/>
                <a:ea typeface="Aptos" panose="020B0004020202020204" pitchFamily="34" charset="0"/>
                <a:cs typeface="Courier New" panose="02070309020205020404" pitchFamily="49" charset="0"/>
              </a:rPr>
              <a:t> </a:t>
            </a:r>
            <a:r>
              <a:rPr lang="en-US" sz="1800" kern="100" dirty="0">
                <a:effectLst/>
                <a:latin typeface="Aptos" panose="020B0004020202020204" pitchFamily="34" charset="0"/>
                <a:ea typeface="Aptos" panose="020B0004020202020204" pitchFamily="34" charset="0"/>
                <a:cs typeface="Courier New" panose="02070309020205020404" pitchFamily="49" charset="0"/>
              </a:rPr>
              <a:t>(Periodic mode): </a:t>
            </a:r>
            <a:r>
              <a:rPr lang="en-US" sz="1800" kern="100" dirty="0" err="1">
                <a:effectLst/>
                <a:latin typeface="Aptos" panose="020B0004020202020204" pitchFamily="34" charset="0"/>
                <a:ea typeface="Aptos" panose="020B0004020202020204" pitchFamily="34" charset="0"/>
                <a:cs typeface="Courier New" panose="02070309020205020404" pitchFamily="49" charset="0"/>
              </a:rPr>
              <a:t>Časovač</a:t>
            </a:r>
            <a:r>
              <a:rPr lang="en-US" sz="1800" kern="100" dirty="0">
                <a:effectLst/>
                <a:latin typeface="Aptos" panose="020B0004020202020204" pitchFamily="34" charset="0"/>
                <a:ea typeface="Aptos" panose="020B0004020202020204" pitchFamily="34" charset="0"/>
                <a:cs typeface="Courier New" panose="02070309020205020404" pitchFamily="49" charset="0"/>
              </a:rPr>
              <a:t> </a:t>
            </a:r>
            <a:r>
              <a:rPr lang="en-US" sz="1800" kern="100" dirty="0" err="1">
                <a:effectLst/>
                <a:latin typeface="Aptos" panose="020B0004020202020204" pitchFamily="34" charset="0"/>
                <a:ea typeface="Aptos" panose="020B0004020202020204" pitchFamily="34" charset="0"/>
                <a:cs typeface="Courier New" panose="02070309020205020404" pitchFamily="49" charset="0"/>
              </a:rPr>
              <a:t>beží</a:t>
            </a:r>
            <a:r>
              <a:rPr lang="en-US" sz="1800" kern="100" dirty="0">
                <a:effectLst/>
                <a:latin typeface="Aptos" panose="020B0004020202020204" pitchFamily="34" charset="0"/>
                <a:ea typeface="Aptos" panose="020B0004020202020204" pitchFamily="34" charset="0"/>
                <a:cs typeface="Courier New" panose="02070309020205020404" pitchFamily="49" charset="0"/>
              </a:rPr>
              <a:t> </a:t>
            </a:r>
            <a:r>
              <a:rPr lang="en-US" sz="1800" kern="100" dirty="0" err="1">
                <a:effectLst/>
                <a:latin typeface="Aptos" panose="020B0004020202020204" pitchFamily="34" charset="0"/>
                <a:ea typeface="Aptos" panose="020B0004020202020204" pitchFamily="34" charset="0"/>
                <a:cs typeface="Courier New" panose="02070309020205020404" pitchFamily="49" charset="0"/>
              </a:rPr>
              <a:t>pravidelne</a:t>
            </a:r>
            <a:r>
              <a:rPr lang="en-US" sz="1800" kern="100" dirty="0">
                <a:effectLst/>
                <a:latin typeface="Aptos" panose="020B0004020202020204" pitchFamily="34" charset="0"/>
                <a:ea typeface="Aptos" panose="020B0004020202020204" pitchFamily="34" charset="0"/>
                <a:cs typeface="Courier New" panose="02070309020205020404" pitchFamily="49" charset="0"/>
              </a:rPr>
              <a:t> s </a:t>
            </a:r>
            <a:r>
              <a:rPr lang="en-US" sz="1800" kern="100" dirty="0" err="1">
                <a:effectLst/>
                <a:latin typeface="Aptos" panose="020B0004020202020204" pitchFamily="34" charset="0"/>
                <a:ea typeface="Aptos" panose="020B0004020202020204" pitchFamily="34" charset="0"/>
                <a:cs typeface="Courier New" panose="02070309020205020404" pitchFamily="49" charset="0"/>
              </a:rPr>
              <a:t>nakonfigurovanou</a:t>
            </a:r>
            <a:r>
              <a:rPr lang="en-US" sz="1800" kern="100" dirty="0">
                <a:effectLst/>
                <a:latin typeface="Aptos" panose="020B0004020202020204" pitchFamily="34" charset="0"/>
                <a:ea typeface="Aptos" panose="020B0004020202020204" pitchFamily="34" charset="0"/>
                <a:cs typeface="Courier New" panose="02070309020205020404" pitchFamily="49" charset="0"/>
              </a:rPr>
              <a:t> </a:t>
            </a:r>
            <a:r>
              <a:rPr lang="en-US" sz="1800" kern="100" dirty="0" err="1">
                <a:effectLst/>
                <a:latin typeface="Aptos" panose="020B0004020202020204" pitchFamily="34" charset="0"/>
                <a:ea typeface="Aptos" panose="020B0004020202020204" pitchFamily="34" charset="0"/>
                <a:cs typeface="Courier New" panose="02070309020205020404" pitchFamily="49" charset="0"/>
              </a:rPr>
              <a:t>frekvenciou</a:t>
            </a:r>
            <a:r>
              <a:rPr lang="en-US" sz="1800" kern="100" dirty="0">
                <a:effectLst/>
                <a:latin typeface="Aptos" panose="020B0004020202020204" pitchFamily="34" charset="0"/>
                <a:ea typeface="Aptos" panose="020B0004020202020204" pitchFamily="34" charset="0"/>
                <a:cs typeface="Courier New" panose="02070309020205020404" pitchFamily="49" charset="0"/>
              </a:rPr>
              <a:t>.</a:t>
            </a:r>
            <a:endParaRPr lang="sk-SK" sz="1800" kern="100" dirty="0">
              <a:effectLst/>
              <a:latin typeface="Aptos" panose="020B0004020202020204" pitchFamily="34" charset="0"/>
              <a:ea typeface="Aptos" panose="020B0004020202020204" pitchFamily="34" charset="0"/>
              <a:cs typeface="Times New Roman" panose="02020603050405020304" pitchFamily="18" charset="0"/>
            </a:endParaRPr>
          </a:p>
          <a:p>
            <a:r>
              <a:rPr lang="en-US" sz="1800" b="1" kern="100" dirty="0" err="1">
                <a:effectLst/>
                <a:latin typeface="Aptos" panose="020B0004020202020204" pitchFamily="34" charset="0"/>
                <a:ea typeface="Aptos" panose="020B0004020202020204" pitchFamily="34" charset="0"/>
                <a:cs typeface="Courier New" panose="02070309020205020404" pitchFamily="49" charset="0"/>
              </a:rPr>
              <a:t>Jednorázový</a:t>
            </a:r>
            <a:r>
              <a:rPr lang="en-US" sz="1800" b="1" kern="100" dirty="0">
                <a:effectLst/>
                <a:latin typeface="Aptos" panose="020B0004020202020204" pitchFamily="34" charset="0"/>
                <a:ea typeface="Aptos" panose="020B0004020202020204" pitchFamily="34" charset="0"/>
                <a:cs typeface="Courier New" panose="02070309020205020404" pitchFamily="49" charset="0"/>
              </a:rPr>
              <a:t> </a:t>
            </a:r>
            <a:r>
              <a:rPr lang="en-US" sz="1800" b="1" kern="100" dirty="0" err="1">
                <a:effectLst/>
                <a:latin typeface="Aptos" panose="020B0004020202020204" pitchFamily="34" charset="0"/>
                <a:ea typeface="Aptos" panose="020B0004020202020204" pitchFamily="34" charset="0"/>
                <a:cs typeface="Courier New" panose="02070309020205020404" pitchFamily="49" charset="0"/>
              </a:rPr>
              <a:t>režim</a:t>
            </a:r>
            <a:r>
              <a:rPr lang="en-US" sz="1800" b="1" kern="100" dirty="0">
                <a:effectLst/>
                <a:latin typeface="Aptos" panose="020B0004020202020204" pitchFamily="34" charset="0"/>
                <a:ea typeface="Aptos" panose="020B0004020202020204" pitchFamily="34" charset="0"/>
                <a:cs typeface="Courier New" panose="02070309020205020404" pitchFamily="49" charset="0"/>
              </a:rPr>
              <a:t> </a:t>
            </a:r>
            <a:r>
              <a:rPr lang="en-US" sz="1800" kern="100" dirty="0">
                <a:effectLst/>
                <a:latin typeface="Aptos" panose="020B0004020202020204" pitchFamily="34" charset="0"/>
                <a:ea typeface="Aptos" panose="020B0004020202020204" pitchFamily="34" charset="0"/>
                <a:cs typeface="Courier New" panose="02070309020205020404" pitchFamily="49" charset="0"/>
              </a:rPr>
              <a:t>(One-shot mode): </a:t>
            </a:r>
            <a:r>
              <a:rPr lang="en-US" sz="1800" kern="100" dirty="0" err="1">
                <a:effectLst/>
                <a:latin typeface="Aptos" panose="020B0004020202020204" pitchFamily="34" charset="0"/>
                <a:ea typeface="Aptos" panose="020B0004020202020204" pitchFamily="34" charset="0"/>
                <a:cs typeface="Courier New" panose="02070309020205020404" pitchFamily="49" charset="0"/>
              </a:rPr>
              <a:t>Časovač</a:t>
            </a:r>
            <a:r>
              <a:rPr lang="en-US" sz="1800" kern="100" dirty="0">
                <a:effectLst/>
                <a:latin typeface="Aptos" panose="020B0004020202020204" pitchFamily="34" charset="0"/>
                <a:ea typeface="Aptos" panose="020B0004020202020204" pitchFamily="34" charset="0"/>
                <a:cs typeface="Courier New" panose="02070309020205020404" pitchFamily="49" charset="0"/>
              </a:rPr>
              <a:t> </a:t>
            </a:r>
            <a:r>
              <a:rPr lang="en-US" sz="1800" kern="100" dirty="0" err="1">
                <a:effectLst/>
                <a:latin typeface="Aptos" panose="020B0004020202020204" pitchFamily="34" charset="0"/>
                <a:ea typeface="Aptos" panose="020B0004020202020204" pitchFamily="34" charset="0"/>
                <a:cs typeface="Courier New" panose="02070309020205020404" pitchFamily="49" charset="0"/>
              </a:rPr>
              <a:t>beží</a:t>
            </a:r>
            <a:r>
              <a:rPr lang="en-US" sz="1800" kern="100" dirty="0">
                <a:effectLst/>
                <a:latin typeface="Aptos" panose="020B0004020202020204" pitchFamily="34" charset="0"/>
                <a:ea typeface="Aptos" panose="020B0004020202020204" pitchFamily="34" charset="0"/>
                <a:cs typeface="Courier New" panose="02070309020205020404" pitchFamily="49" charset="0"/>
              </a:rPr>
              <a:t> </a:t>
            </a:r>
            <a:r>
              <a:rPr lang="en-US" sz="1800" kern="100" dirty="0" err="1">
                <a:effectLst/>
                <a:latin typeface="Aptos" panose="020B0004020202020204" pitchFamily="34" charset="0"/>
                <a:ea typeface="Aptos" panose="020B0004020202020204" pitchFamily="34" charset="0"/>
                <a:cs typeface="Courier New" panose="02070309020205020404" pitchFamily="49" charset="0"/>
              </a:rPr>
              <a:t>raz</a:t>
            </a:r>
            <a:r>
              <a:rPr lang="en-US" sz="1800" kern="100" dirty="0">
                <a:effectLst/>
                <a:latin typeface="Aptos" panose="020B0004020202020204" pitchFamily="34" charset="0"/>
                <a:ea typeface="Aptos" panose="020B0004020202020204" pitchFamily="34" charset="0"/>
                <a:cs typeface="Courier New" panose="02070309020205020404" pitchFamily="49" charset="0"/>
              </a:rPr>
              <a:t> </a:t>
            </a:r>
            <a:r>
              <a:rPr lang="en-US" sz="1800" kern="100" dirty="0" err="1">
                <a:effectLst/>
                <a:latin typeface="Aptos" panose="020B0004020202020204" pitchFamily="34" charset="0"/>
                <a:ea typeface="Aptos" panose="020B0004020202020204" pitchFamily="34" charset="0"/>
                <a:cs typeface="Courier New" panose="02070309020205020404" pitchFamily="49" charset="0"/>
              </a:rPr>
              <a:t>až</a:t>
            </a:r>
            <a:r>
              <a:rPr lang="en-US" sz="1800" kern="100" dirty="0">
                <a:effectLst/>
                <a:latin typeface="Aptos" panose="020B0004020202020204" pitchFamily="34" charset="0"/>
                <a:ea typeface="Aptos" panose="020B0004020202020204" pitchFamily="34" charset="0"/>
                <a:cs typeface="Courier New" panose="02070309020205020404" pitchFamily="49" charset="0"/>
              </a:rPr>
              <a:t> do </a:t>
            </a:r>
            <a:r>
              <a:rPr lang="en-US" sz="1800" kern="100" dirty="0" err="1">
                <a:effectLst/>
                <a:latin typeface="Aptos" panose="020B0004020202020204" pitchFamily="34" charset="0"/>
                <a:ea typeface="Aptos" panose="020B0004020202020204" pitchFamily="34" charset="0"/>
                <a:cs typeface="Courier New" panose="02070309020205020404" pitchFamily="49" charset="0"/>
              </a:rPr>
              <a:t>prednastaveného</a:t>
            </a:r>
            <a:r>
              <a:rPr lang="en-US" sz="1800" kern="100" dirty="0">
                <a:effectLst/>
                <a:latin typeface="Aptos" panose="020B0004020202020204" pitchFamily="34" charset="0"/>
                <a:ea typeface="Aptos" panose="020B0004020202020204" pitchFamily="34" charset="0"/>
                <a:cs typeface="Courier New" panose="02070309020205020404" pitchFamily="49" charset="0"/>
              </a:rPr>
              <a:t> </a:t>
            </a:r>
            <a:r>
              <a:rPr lang="en-US" sz="1800" kern="100" dirty="0" err="1">
                <a:effectLst/>
                <a:latin typeface="Aptos" panose="020B0004020202020204" pitchFamily="34" charset="0"/>
                <a:ea typeface="Aptos" panose="020B0004020202020204" pitchFamily="34" charset="0"/>
                <a:cs typeface="Courier New" panose="02070309020205020404" pitchFamily="49" charset="0"/>
              </a:rPr>
              <a:t>nakonfigurovaného</a:t>
            </a:r>
            <a:r>
              <a:rPr lang="en-US" sz="1800" kern="100" dirty="0">
                <a:effectLst/>
                <a:latin typeface="Aptos" panose="020B0004020202020204" pitchFamily="34" charset="0"/>
                <a:ea typeface="Aptos" panose="020B0004020202020204" pitchFamily="34" charset="0"/>
                <a:cs typeface="Courier New" panose="02070309020205020404" pitchFamily="49" charset="0"/>
              </a:rPr>
              <a:t> </a:t>
            </a:r>
            <a:r>
              <a:rPr lang="en-US" sz="1800" kern="100" dirty="0" err="1">
                <a:effectLst/>
                <a:latin typeface="Aptos" panose="020B0004020202020204" pitchFamily="34" charset="0"/>
                <a:ea typeface="Aptos" panose="020B0004020202020204" pitchFamily="34" charset="0"/>
                <a:cs typeface="Courier New" panose="02070309020205020404" pitchFamily="49" charset="0"/>
              </a:rPr>
              <a:t>casu</a:t>
            </a:r>
            <a:r>
              <a:rPr lang="en-US" sz="1800" kern="100" dirty="0">
                <a:effectLst/>
                <a:latin typeface="Aptos" panose="020B0004020202020204" pitchFamily="34" charset="0"/>
                <a:ea typeface="Aptos" panose="020B0004020202020204" pitchFamily="34" charset="0"/>
                <a:cs typeface="Courier New" panose="02070309020205020404" pitchFamily="49" charset="0"/>
              </a:rPr>
              <a:t>.</a:t>
            </a:r>
            <a:endParaRPr lang="sk-SK" sz="1800" kern="100" dirty="0">
              <a:effectLst/>
              <a:latin typeface="Aptos" panose="020B0004020202020204" pitchFamily="34" charset="0"/>
              <a:ea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8269231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lokTextu 2">
            <a:extLst>
              <a:ext uri="{FF2B5EF4-FFF2-40B4-BE49-F238E27FC236}">
                <a16:creationId xmlns:a16="http://schemas.microsoft.com/office/drawing/2014/main" id="{EA96B203-2AC7-3B1E-42EF-CE7D331FB2E1}"/>
              </a:ext>
            </a:extLst>
          </p:cNvPr>
          <p:cNvSpPr txBox="1"/>
          <p:nvPr/>
        </p:nvSpPr>
        <p:spPr>
          <a:xfrm>
            <a:off x="341745" y="374181"/>
            <a:ext cx="10871200" cy="646331"/>
          </a:xfrm>
          <a:prstGeom prst="rect">
            <a:avLst/>
          </a:prstGeom>
          <a:noFill/>
        </p:spPr>
        <p:txBody>
          <a:bodyPr wrap="square">
            <a:spAutoFit/>
          </a:bodyPr>
          <a:lstStyle/>
          <a:p>
            <a:r>
              <a:rPr lang="en-US" sz="1800" kern="100" dirty="0">
                <a:effectLst/>
                <a:latin typeface="Aptos" panose="020B0004020202020204" pitchFamily="34" charset="0"/>
                <a:ea typeface="Aptos" panose="020B0004020202020204" pitchFamily="34" charset="0"/>
                <a:cs typeface="Courier New" panose="02070309020205020404" pitchFamily="49" charset="0"/>
              </a:rPr>
              <a:t>Ak </a:t>
            </a:r>
            <a:r>
              <a:rPr lang="en-US" sz="1800" kern="100" dirty="0" err="1">
                <a:effectLst/>
                <a:latin typeface="Aptos" panose="020B0004020202020204" pitchFamily="34" charset="0"/>
                <a:ea typeface="Aptos" panose="020B0004020202020204" pitchFamily="34" charset="0"/>
                <a:cs typeface="Courier New" panose="02070309020205020404" pitchFamily="49" charset="0"/>
              </a:rPr>
              <a:t>chcete</a:t>
            </a:r>
            <a:r>
              <a:rPr lang="en-US" sz="1800" kern="100" dirty="0">
                <a:effectLst/>
                <a:latin typeface="Aptos" panose="020B0004020202020204" pitchFamily="34" charset="0"/>
                <a:ea typeface="Aptos" panose="020B0004020202020204" pitchFamily="34" charset="0"/>
                <a:cs typeface="Courier New" panose="02070309020205020404" pitchFamily="49" charset="0"/>
              </a:rPr>
              <a:t> </a:t>
            </a:r>
            <a:r>
              <a:rPr lang="en-US" sz="1800" kern="100" dirty="0" err="1">
                <a:effectLst/>
                <a:latin typeface="Aptos" panose="020B0004020202020204" pitchFamily="34" charset="0"/>
                <a:ea typeface="Aptos" panose="020B0004020202020204" pitchFamily="34" charset="0"/>
                <a:cs typeface="Courier New" panose="02070309020205020404" pitchFamily="49" charset="0"/>
              </a:rPr>
              <a:t>zastaviť</a:t>
            </a:r>
            <a:r>
              <a:rPr lang="en-US" sz="1800" kern="100" dirty="0">
                <a:effectLst/>
                <a:latin typeface="Aptos" panose="020B0004020202020204" pitchFamily="34" charset="0"/>
                <a:ea typeface="Aptos" panose="020B0004020202020204" pitchFamily="34" charset="0"/>
                <a:cs typeface="Courier New" panose="02070309020205020404" pitchFamily="49" charset="0"/>
              </a:rPr>
              <a:t> </a:t>
            </a:r>
            <a:r>
              <a:rPr lang="en-US" sz="1800" kern="100" dirty="0" err="1">
                <a:effectLst/>
                <a:latin typeface="Aptos" panose="020B0004020202020204" pitchFamily="34" charset="0"/>
                <a:ea typeface="Aptos" panose="020B0004020202020204" pitchFamily="34" charset="0"/>
                <a:cs typeface="Courier New" panose="02070309020205020404" pitchFamily="49" charset="0"/>
              </a:rPr>
              <a:t>časovač</a:t>
            </a:r>
            <a:r>
              <a:rPr lang="en-US" sz="1800" kern="100" dirty="0">
                <a:effectLst/>
                <a:latin typeface="Aptos" panose="020B0004020202020204" pitchFamily="34" charset="0"/>
                <a:ea typeface="Aptos" panose="020B0004020202020204" pitchFamily="34" charset="0"/>
                <a:cs typeface="Courier New" panose="02070309020205020404" pitchFamily="49" charset="0"/>
              </a:rPr>
              <a:t> </a:t>
            </a:r>
            <a:r>
              <a:rPr lang="en-US" sz="1800" kern="100" dirty="0" err="1">
                <a:effectLst/>
                <a:latin typeface="Aptos" panose="020B0004020202020204" pitchFamily="34" charset="0"/>
                <a:ea typeface="Aptos" panose="020B0004020202020204" pitchFamily="34" charset="0"/>
                <a:cs typeface="Courier New" panose="02070309020205020404" pitchFamily="49" charset="0"/>
              </a:rPr>
              <a:t>alebo</a:t>
            </a:r>
            <a:r>
              <a:rPr lang="en-US" sz="1800" kern="100" dirty="0">
                <a:effectLst/>
                <a:latin typeface="Aptos" panose="020B0004020202020204" pitchFamily="34" charset="0"/>
                <a:ea typeface="Aptos" panose="020B0004020202020204" pitchFamily="34" charset="0"/>
                <a:cs typeface="Courier New" panose="02070309020205020404" pitchFamily="49" charset="0"/>
              </a:rPr>
              <a:t> </a:t>
            </a:r>
            <a:r>
              <a:rPr lang="en-US" sz="1800" kern="100" dirty="0" err="1">
                <a:effectLst/>
                <a:latin typeface="Aptos" panose="020B0004020202020204" pitchFamily="34" charset="0"/>
                <a:ea typeface="Aptos" panose="020B0004020202020204" pitchFamily="34" charset="0"/>
                <a:cs typeface="Courier New" panose="02070309020205020404" pitchFamily="49" charset="0"/>
              </a:rPr>
              <a:t>vypnúť</a:t>
            </a:r>
            <a:r>
              <a:rPr lang="en-US" sz="1800" kern="100" dirty="0">
                <a:effectLst/>
                <a:latin typeface="Aptos" panose="020B0004020202020204" pitchFamily="34" charset="0"/>
                <a:ea typeface="Aptos" panose="020B0004020202020204" pitchFamily="34" charset="0"/>
                <a:cs typeface="Courier New" panose="02070309020205020404" pitchFamily="49" charset="0"/>
              </a:rPr>
              <a:t> </a:t>
            </a:r>
            <a:r>
              <a:rPr lang="en-US" sz="1800" kern="100" dirty="0" err="1">
                <a:effectLst/>
                <a:latin typeface="Aptos" panose="020B0004020202020204" pitchFamily="34" charset="0"/>
                <a:ea typeface="Aptos" panose="020B0004020202020204" pitchFamily="34" charset="0"/>
                <a:cs typeface="Courier New" panose="02070309020205020404" pitchFamily="49" charset="0"/>
              </a:rPr>
              <a:t>periférne</a:t>
            </a:r>
            <a:r>
              <a:rPr lang="en-US" sz="1800" kern="100" dirty="0">
                <a:effectLst/>
                <a:latin typeface="Aptos" panose="020B0004020202020204" pitchFamily="34" charset="0"/>
                <a:ea typeface="Aptos" panose="020B0004020202020204" pitchFamily="34" charset="0"/>
                <a:cs typeface="Courier New" panose="02070309020205020404" pitchFamily="49" charset="0"/>
              </a:rPr>
              <a:t> </a:t>
            </a:r>
            <a:r>
              <a:rPr lang="en-US" sz="1800" kern="100" dirty="0" err="1">
                <a:effectLst/>
                <a:latin typeface="Aptos" panose="020B0004020202020204" pitchFamily="34" charset="0"/>
                <a:ea typeface="Aptos" panose="020B0004020202020204" pitchFamily="34" charset="0"/>
                <a:cs typeface="Courier New" panose="02070309020205020404" pitchFamily="49" charset="0"/>
              </a:rPr>
              <a:t>zariadenie</a:t>
            </a:r>
            <a:r>
              <a:rPr lang="en-US" sz="1800" kern="100" dirty="0">
                <a:effectLst/>
                <a:latin typeface="Aptos" panose="020B0004020202020204" pitchFamily="34" charset="0"/>
                <a:ea typeface="Aptos" panose="020B0004020202020204" pitchFamily="34" charset="0"/>
                <a:cs typeface="Courier New" panose="02070309020205020404" pitchFamily="49" charset="0"/>
              </a:rPr>
              <a:t> </a:t>
            </a:r>
            <a:r>
              <a:rPr lang="en-US" sz="1800" kern="100" dirty="0" err="1">
                <a:effectLst/>
                <a:latin typeface="Aptos" panose="020B0004020202020204" pitchFamily="34" charset="0"/>
                <a:ea typeface="Aptos" panose="020B0004020202020204" pitchFamily="34" charset="0"/>
                <a:cs typeface="Courier New" panose="02070309020205020404" pitchFamily="49" charset="0"/>
              </a:rPr>
              <a:t>časovača</a:t>
            </a:r>
            <a:r>
              <a:rPr lang="en-US" sz="1800" kern="100" dirty="0">
                <a:effectLst/>
                <a:latin typeface="Aptos" panose="020B0004020202020204" pitchFamily="34" charset="0"/>
                <a:ea typeface="Aptos" panose="020B0004020202020204" pitchFamily="34" charset="0"/>
                <a:cs typeface="Courier New" panose="02070309020205020404" pitchFamily="49" charset="0"/>
              </a:rPr>
              <a:t>, </a:t>
            </a:r>
            <a:r>
              <a:rPr lang="en-US" sz="1800" kern="100" dirty="0" err="1">
                <a:effectLst/>
                <a:latin typeface="Aptos" panose="020B0004020202020204" pitchFamily="34" charset="0"/>
                <a:ea typeface="Aptos" panose="020B0004020202020204" pitchFamily="34" charset="0"/>
                <a:cs typeface="Courier New" panose="02070309020205020404" pitchFamily="49" charset="0"/>
              </a:rPr>
              <a:t>použite</a:t>
            </a:r>
            <a:r>
              <a:rPr lang="en-US" sz="1800" kern="100" dirty="0">
                <a:effectLst/>
                <a:latin typeface="Aptos" panose="020B0004020202020204" pitchFamily="34" charset="0"/>
                <a:ea typeface="Aptos" panose="020B0004020202020204" pitchFamily="34" charset="0"/>
                <a:cs typeface="Courier New" panose="02070309020205020404" pitchFamily="49" charset="0"/>
              </a:rPr>
              <a:t> </a:t>
            </a:r>
            <a:endParaRPr lang="sk-SK" sz="1800" kern="100" dirty="0">
              <a:effectLst/>
              <a:latin typeface="Aptos" panose="020B0004020202020204" pitchFamily="34" charset="0"/>
              <a:ea typeface="Aptos" panose="020B0004020202020204" pitchFamily="34" charset="0"/>
              <a:cs typeface="Courier New" panose="02070309020205020404" pitchFamily="49" charset="0"/>
            </a:endParaRPr>
          </a:p>
          <a:p>
            <a:r>
              <a:rPr lang="en-US" sz="1800" kern="100" dirty="0" err="1">
                <a:effectLst/>
                <a:latin typeface="Courier New" panose="02070309020205020404" pitchFamily="49" charset="0"/>
                <a:ea typeface="Aptos" panose="020B0004020202020204" pitchFamily="34" charset="0"/>
                <a:cs typeface="Times New Roman" panose="02020603050405020304" pitchFamily="18" charset="0"/>
              </a:rPr>
              <a:t>tim.deinit</a:t>
            </a:r>
            <a:r>
              <a:rPr lang="en-US" sz="1800" kern="100" dirty="0">
                <a:effectLst/>
                <a:latin typeface="Courier New" panose="02070309020205020404" pitchFamily="49" charset="0"/>
                <a:ea typeface="Aptos" panose="020B0004020202020204" pitchFamily="34" charset="0"/>
                <a:cs typeface="Times New Roman" panose="02020603050405020304" pitchFamily="18" charset="0"/>
              </a:rPr>
              <a:t>().</a:t>
            </a:r>
            <a:endParaRPr lang="sk-SK" sz="1800" kern="100" dirty="0">
              <a:effectLst/>
              <a:latin typeface="Aptos" panose="020B0004020202020204" pitchFamily="34" charset="0"/>
              <a:ea typeface="Aptos" panose="020B0004020202020204" pitchFamily="34" charset="0"/>
              <a:cs typeface="Times New Roman" panose="02020603050405020304" pitchFamily="18" charset="0"/>
            </a:endParaRPr>
          </a:p>
        </p:txBody>
      </p:sp>
      <p:sp>
        <p:nvSpPr>
          <p:cNvPr id="5" name="BlokTextu 4">
            <a:extLst>
              <a:ext uri="{FF2B5EF4-FFF2-40B4-BE49-F238E27FC236}">
                <a16:creationId xmlns:a16="http://schemas.microsoft.com/office/drawing/2014/main" id="{A38360CD-C3E2-1581-3561-20A1E26D8575}"/>
              </a:ext>
            </a:extLst>
          </p:cNvPr>
          <p:cNvSpPr txBox="1"/>
          <p:nvPr/>
        </p:nvSpPr>
        <p:spPr>
          <a:xfrm>
            <a:off x="341745" y="1136236"/>
            <a:ext cx="12108873" cy="876330"/>
          </a:xfrm>
          <a:prstGeom prst="rect">
            <a:avLst/>
          </a:prstGeom>
          <a:noFill/>
        </p:spPr>
        <p:txBody>
          <a:bodyPr wrap="square">
            <a:spAutoFit/>
          </a:bodyPr>
          <a:lstStyle/>
          <a:p>
            <a:pPr>
              <a:lnSpc>
                <a:spcPct val="107000"/>
              </a:lnSpc>
              <a:spcAft>
                <a:spcPts val="800"/>
              </a:spcAft>
            </a:pPr>
            <a:r>
              <a:rPr lang="sk-SK" sz="2400" b="1" kern="0" dirty="0">
                <a:effectLst/>
                <a:latin typeface="Aptos" panose="020B0004020202020204" pitchFamily="34" charset="0"/>
                <a:ea typeface="Times New Roman" panose="02020603050405020304" pitchFamily="18" charset="0"/>
                <a:cs typeface="Courier New" panose="02070309020205020404" pitchFamily="49" charset="0"/>
              </a:rPr>
              <a:t>8.py Časovač s prerušením (periodicky)</a:t>
            </a:r>
            <a:endParaRPr lang="sk-SK"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07000"/>
              </a:lnSpc>
              <a:spcAft>
                <a:spcPts val="800"/>
              </a:spcAft>
            </a:pPr>
            <a:r>
              <a:rPr lang="sk-SK" sz="1800" kern="0" dirty="0">
                <a:effectLst/>
                <a:latin typeface="Aptos" panose="020B0004020202020204" pitchFamily="34" charset="0"/>
                <a:ea typeface="Times New Roman" panose="02020603050405020304" pitchFamily="18" charset="0"/>
                <a:cs typeface="Courier New" panose="02070309020205020404" pitchFamily="49" charset="0"/>
              </a:rPr>
              <a:t>Napíšte program, ktorý každú sekundu zmení farbu na LED a zároveň vypíše celkový počet prerušení. </a:t>
            </a:r>
            <a:endParaRPr lang="sk-SK" sz="1800" kern="100" dirty="0">
              <a:effectLst/>
              <a:latin typeface="Aptos" panose="020B0004020202020204" pitchFamily="34" charset="0"/>
              <a:ea typeface="Aptos" panose="020B0004020202020204" pitchFamily="34" charset="0"/>
              <a:cs typeface="Times New Roman" panose="02020603050405020304" pitchFamily="18" charset="0"/>
            </a:endParaRPr>
          </a:p>
        </p:txBody>
      </p:sp>
      <p:sp>
        <p:nvSpPr>
          <p:cNvPr id="7" name="BlokTextu 6">
            <a:extLst>
              <a:ext uri="{FF2B5EF4-FFF2-40B4-BE49-F238E27FC236}">
                <a16:creationId xmlns:a16="http://schemas.microsoft.com/office/drawing/2014/main" id="{6FFA3B69-B47E-78A5-8ACB-907F6E8C831C}"/>
              </a:ext>
            </a:extLst>
          </p:cNvPr>
          <p:cNvSpPr txBox="1"/>
          <p:nvPr/>
        </p:nvSpPr>
        <p:spPr>
          <a:xfrm>
            <a:off x="498764" y="2392282"/>
            <a:ext cx="6225308" cy="378565"/>
          </a:xfrm>
          <a:prstGeom prst="rect">
            <a:avLst/>
          </a:prstGeom>
          <a:noFill/>
        </p:spPr>
        <p:txBody>
          <a:bodyPr wrap="square">
            <a:spAutoFit/>
          </a:bodyPr>
          <a:lstStyle/>
          <a:p>
            <a:pPr>
              <a:lnSpc>
                <a:spcPct val="107000"/>
              </a:lnSpc>
              <a:spcAft>
                <a:spcPts val="800"/>
              </a:spcAft>
            </a:pPr>
            <a:r>
              <a:rPr lang="sk-SK" sz="1800" kern="0" dirty="0">
                <a:effectLst/>
                <a:latin typeface="Aptos" panose="020B0004020202020204" pitchFamily="34" charset="0"/>
                <a:ea typeface="Times New Roman" panose="02020603050405020304" pitchFamily="18" charset="0"/>
                <a:cs typeface="Courier New" panose="02070309020205020404" pitchFamily="49" charset="0"/>
              </a:rPr>
              <a:t>Doplnenie o získanie </a:t>
            </a:r>
            <a:r>
              <a:rPr lang="sk-SK" sz="1800" kern="0" dirty="0" err="1">
                <a:effectLst/>
                <a:latin typeface="Aptos" panose="020B0004020202020204" pitchFamily="34" charset="0"/>
                <a:ea typeface="Times New Roman" panose="02020603050405020304" pitchFamily="18" charset="0"/>
                <a:cs typeface="Courier New" panose="02070309020205020404" pitchFamily="49" charset="0"/>
              </a:rPr>
              <a:t>casu</a:t>
            </a:r>
            <a:r>
              <a:rPr lang="sk-SK" sz="1800" kern="0" dirty="0">
                <a:effectLst/>
                <a:latin typeface="Aptos" panose="020B0004020202020204" pitchFamily="34" charset="0"/>
                <a:ea typeface="Times New Roman" panose="02020603050405020304" pitchFamily="18" charset="0"/>
                <a:cs typeface="Courier New" panose="02070309020205020404" pitchFamily="49" charset="0"/>
              </a:rPr>
              <a:t> delta.</a:t>
            </a:r>
            <a:endParaRPr lang="sk-SK" sz="1800" kern="100" dirty="0">
              <a:effectLst/>
              <a:latin typeface="Aptos" panose="020B0004020202020204" pitchFamily="34" charset="0"/>
              <a:ea typeface="Aptos" panose="020B0004020202020204" pitchFamily="34" charset="0"/>
              <a:cs typeface="Times New Roman" panose="02020603050405020304" pitchFamily="18" charset="0"/>
            </a:endParaRPr>
          </a:p>
        </p:txBody>
      </p:sp>
      <p:sp>
        <p:nvSpPr>
          <p:cNvPr id="9" name="BlokTextu 8">
            <a:extLst>
              <a:ext uri="{FF2B5EF4-FFF2-40B4-BE49-F238E27FC236}">
                <a16:creationId xmlns:a16="http://schemas.microsoft.com/office/drawing/2014/main" id="{69E4555D-200D-DB52-4077-AF493596D3F8}"/>
              </a:ext>
            </a:extLst>
          </p:cNvPr>
          <p:cNvSpPr txBox="1"/>
          <p:nvPr/>
        </p:nvSpPr>
        <p:spPr>
          <a:xfrm>
            <a:off x="498764" y="3192012"/>
            <a:ext cx="6225308" cy="473976"/>
          </a:xfrm>
          <a:prstGeom prst="rect">
            <a:avLst/>
          </a:prstGeom>
          <a:noFill/>
        </p:spPr>
        <p:txBody>
          <a:bodyPr wrap="square">
            <a:spAutoFit/>
          </a:bodyPr>
          <a:lstStyle/>
          <a:p>
            <a:pPr>
              <a:lnSpc>
                <a:spcPct val="107000"/>
              </a:lnSpc>
              <a:spcAft>
                <a:spcPts val="800"/>
              </a:spcAft>
            </a:pPr>
            <a:r>
              <a:rPr lang="en-US" sz="2400" b="1" kern="100" dirty="0">
                <a:effectLst/>
                <a:latin typeface="Aptos" panose="020B0004020202020204" pitchFamily="34" charset="0"/>
                <a:ea typeface="Aptos" panose="020B0004020202020204" pitchFamily="34" charset="0"/>
                <a:cs typeface="Courier New" panose="02070309020205020404" pitchFamily="49" charset="0"/>
              </a:rPr>
              <a:t>9.py  </a:t>
            </a:r>
            <a:r>
              <a:rPr lang="en-US" sz="2400" b="1" kern="100" dirty="0" err="1">
                <a:effectLst/>
                <a:latin typeface="Aptos" panose="020B0004020202020204" pitchFamily="34" charset="0"/>
                <a:ea typeface="Aptos" panose="020B0004020202020204" pitchFamily="34" charset="0"/>
                <a:cs typeface="Courier New" panose="02070309020205020404" pitchFamily="49" charset="0"/>
              </a:rPr>
              <a:t>Časovač</a:t>
            </a:r>
            <a:r>
              <a:rPr lang="en-US" sz="2400" b="1" kern="100" dirty="0">
                <a:effectLst/>
                <a:latin typeface="Aptos" panose="020B0004020202020204" pitchFamily="34" charset="0"/>
                <a:ea typeface="Aptos" panose="020B0004020202020204" pitchFamily="34" charset="0"/>
                <a:cs typeface="Courier New" panose="02070309020205020404" pitchFamily="49" charset="0"/>
              </a:rPr>
              <a:t> a </a:t>
            </a:r>
            <a:r>
              <a:rPr lang="en-US" sz="2400" b="1" kern="100" dirty="0" err="1">
                <a:effectLst/>
                <a:latin typeface="Aptos" panose="020B0004020202020204" pitchFamily="34" charset="0"/>
                <a:ea typeface="Aptos" panose="020B0004020202020204" pitchFamily="34" charset="0"/>
                <a:cs typeface="Courier New" panose="02070309020205020404" pitchFamily="49" charset="0"/>
              </a:rPr>
              <a:t>Neopixel</a:t>
            </a:r>
            <a:endParaRPr lang="sk-SK" sz="2400" kern="100" dirty="0">
              <a:effectLst/>
              <a:latin typeface="Aptos" panose="020B0004020202020204" pitchFamily="34" charset="0"/>
              <a:ea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345396833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lokTextu 3">
            <a:extLst>
              <a:ext uri="{FF2B5EF4-FFF2-40B4-BE49-F238E27FC236}">
                <a16:creationId xmlns:a16="http://schemas.microsoft.com/office/drawing/2014/main" id="{3A3A43F5-9191-3DBF-F75A-47001B5459E1}"/>
              </a:ext>
            </a:extLst>
          </p:cNvPr>
          <p:cNvSpPr txBox="1"/>
          <p:nvPr/>
        </p:nvSpPr>
        <p:spPr>
          <a:xfrm>
            <a:off x="895928" y="4056719"/>
            <a:ext cx="10427854" cy="1754326"/>
          </a:xfrm>
          <a:prstGeom prst="rect">
            <a:avLst/>
          </a:prstGeom>
          <a:noFill/>
        </p:spPr>
        <p:txBody>
          <a:bodyPr wrap="square">
            <a:spAutoFit/>
          </a:bodyPr>
          <a:lstStyle/>
          <a:p>
            <a:r>
              <a:rPr lang="sk-SK" sz="1800" kern="100" dirty="0">
                <a:effectLst/>
                <a:latin typeface="Times New Roman" panose="02020603050405020304" pitchFamily="18" charset="0"/>
                <a:ea typeface="Aptos" panose="020B0004020202020204" pitchFamily="34" charset="0"/>
                <a:cs typeface="Times New Roman" panose="02020603050405020304" pitchFamily="18" charset="0"/>
              </a:rPr>
              <a:t>ESP32 S2 má dva hardvérové UART: UART0, UART1. Každý z nich má priradené predvolené GPIO, avšak v závislosti od variantu a dosky ESP32 môžu byť tieto vývody v konflikte so vstavanou FLASH, vstavanou PSRAM alebo inými perifériami.</a:t>
            </a:r>
            <a:endParaRPr lang="sk-SK" sz="1600" kern="100" dirty="0">
              <a:effectLst/>
              <a:latin typeface="Aptos" panose="020B0004020202020204" pitchFamily="34" charset="0"/>
              <a:ea typeface="Aptos" panose="020B0004020202020204" pitchFamily="34" charset="0"/>
              <a:cs typeface="Times New Roman" panose="02020603050405020304" pitchFamily="18" charset="0"/>
            </a:endParaRPr>
          </a:p>
          <a:p>
            <a:r>
              <a:rPr lang="sk-SK" sz="1800" kern="100" dirty="0">
                <a:effectLst/>
                <a:latin typeface="Times New Roman" panose="02020603050405020304" pitchFamily="18" charset="0"/>
                <a:ea typeface="Aptos" panose="020B0004020202020204" pitchFamily="34" charset="0"/>
                <a:cs typeface="Times New Roman" panose="02020603050405020304" pitchFamily="18" charset="0"/>
              </a:rPr>
              <a:t> </a:t>
            </a:r>
            <a:endParaRPr lang="sk-SK" sz="1600" kern="100" dirty="0">
              <a:effectLst/>
              <a:latin typeface="Aptos" panose="020B0004020202020204" pitchFamily="34" charset="0"/>
              <a:ea typeface="Aptos" panose="020B0004020202020204" pitchFamily="34" charset="0"/>
              <a:cs typeface="Times New Roman" panose="02020603050405020304" pitchFamily="18" charset="0"/>
            </a:endParaRPr>
          </a:p>
          <a:p>
            <a:r>
              <a:rPr lang="sk-SK" sz="1800" kern="100" dirty="0">
                <a:effectLst/>
                <a:latin typeface="Times New Roman" panose="02020603050405020304" pitchFamily="18" charset="0"/>
                <a:ea typeface="Aptos" panose="020B0004020202020204" pitchFamily="34" charset="0"/>
                <a:cs typeface="Times New Roman" panose="02020603050405020304" pitchFamily="18" charset="0"/>
              </a:rPr>
              <a:t>Na hardvérové </a:t>
            </a:r>
            <a:r>
              <a:rPr lang="sk-SK" sz="1800" kern="100" dirty="0" err="1">
                <a:effectLst/>
                <a:latin typeface="Times New Roman" panose="02020603050405020304" pitchFamily="18" charset="0"/>
                <a:ea typeface="Aptos" panose="020B0004020202020204" pitchFamily="34" charset="0"/>
                <a:cs typeface="Times New Roman" panose="02020603050405020304" pitchFamily="18" charset="0"/>
              </a:rPr>
              <a:t>UARTy</a:t>
            </a:r>
            <a:r>
              <a:rPr lang="sk-SK" sz="1800" kern="100" dirty="0">
                <a:effectLst/>
                <a:latin typeface="Times New Roman" panose="02020603050405020304" pitchFamily="18" charset="0"/>
                <a:ea typeface="Aptos" panose="020B0004020202020204" pitchFamily="34" charset="0"/>
                <a:cs typeface="Times New Roman" panose="02020603050405020304" pitchFamily="18" charset="0"/>
              </a:rPr>
              <a:t> pomocou GPIO matice je možné použiť akékoľvek GPIO. Pri návrhu jednoducho priraďte vývody </a:t>
            </a:r>
            <a:r>
              <a:rPr lang="sk-SK" sz="1800" kern="100" dirty="0" err="1">
                <a:effectLst/>
                <a:latin typeface="Times New Roman" panose="02020603050405020304" pitchFamily="18" charset="0"/>
                <a:ea typeface="Aptos" panose="020B0004020202020204" pitchFamily="34" charset="0"/>
                <a:cs typeface="Times New Roman" panose="02020603050405020304" pitchFamily="18" charset="0"/>
              </a:rPr>
              <a:t>tx</a:t>
            </a:r>
            <a:r>
              <a:rPr lang="sk-SK" sz="1800" kern="100" dirty="0">
                <a:effectLst/>
                <a:latin typeface="Times New Roman" panose="02020603050405020304" pitchFamily="18" charset="0"/>
                <a:ea typeface="Aptos" panose="020B0004020202020204" pitchFamily="34" charset="0"/>
                <a:cs typeface="Times New Roman" panose="02020603050405020304" pitchFamily="18" charset="0"/>
              </a:rPr>
              <a:t> a </a:t>
            </a:r>
            <a:r>
              <a:rPr lang="sk-SK" sz="1800" kern="100" dirty="0" err="1">
                <a:effectLst/>
                <a:latin typeface="Times New Roman" panose="02020603050405020304" pitchFamily="18" charset="0"/>
                <a:ea typeface="Aptos" panose="020B0004020202020204" pitchFamily="34" charset="0"/>
                <a:cs typeface="Times New Roman" panose="02020603050405020304" pitchFamily="18" charset="0"/>
              </a:rPr>
              <a:t>rx</a:t>
            </a:r>
            <a:r>
              <a:rPr lang="sk-SK" sz="1800" kern="100" dirty="0">
                <a:effectLst/>
                <a:latin typeface="Times New Roman" panose="02020603050405020304" pitchFamily="18" charset="0"/>
                <a:ea typeface="Aptos" panose="020B0004020202020204" pitchFamily="34" charset="0"/>
                <a:cs typeface="Times New Roman" panose="02020603050405020304" pitchFamily="18" charset="0"/>
              </a:rPr>
              <a:t> k zvoleným GPIO. </a:t>
            </a:r>
            <a:endParaRPr lang="sk-SK" sz="1600" kern="100" dirty="0">
              <a:effectLst/>
              <a:latin typeface="Aptos" panose="020B0004020202020204" pitchFamily="34" charset="0"/>
              <a:ea typeface="Aptos" panose="020B0004020202020204" pitchFamily="34" charset="0"/>
              <a:cs typeface="Times New Roman" panose="02020603050405020304" pitchFamily="18" charset="0"/>
            </a:endParaRPr>
          </a:p>
        </p:txBody>
      </p:sp>
      <p:pic>
        <p:nvPicPr>
          <p:cNvPr id="3" name="Obrázok 2">
            <a:extLst>
              <a:ext uri="{FF2B5EF4-FFF2-40B4-BE49-F238E27FC236}">
                <a16:creationId xmlns:a16="http://schemas.microsoft.com/office/drawing/2014/main" id="{02A6A5C5-C675-39CE-4771-DDBE7C901F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62009" y="94035"/>
            <a:ext cx="5914356" cy="3473509"/>
          </a:xfrm>
          <a:prstGeom prst="rect">
            <a:avLst/>
          </a:prstGeom>
        </p:spPr>
      </p:pic>
      <p:sp>
        <p:nvSpPr>
          <p:cNvPr id="2" name="Rectangle 1">
            <a:extLst>
              <a:ext uri="{FF2B5EF4-FFF2-40B4-BE49-F238E27FC236}">
                <a16:creationId xmlns:a16="http://schemas.microsoft.com/office/drawing/2014/main" id="{E170C095-7FC9-8EF8-0BAE-37122235CCBD}"/>
              </a:ext>
            </a:extLst>
          </p:cNvPr>
          <p:cNvSpPr>
            <a:spLocks noChangeArrowheads="1"/>
          </p:cNvSpPr>
          <p:nvPr/>
        </p:nvSpPr>
        <p:spPr bwMode="auto">
          <a:xfrm>
            <a:off x="1043709" y="1535926"/>
            <a:ext cx="11009746" cy="22806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sk-SK" b="1" i="0" u="none" strike="noStrike" cap="none" normalizeH="0" baseline="0" dirty="0" err="1">
                <a:ln>
                  <a:noFill/>
                </a:ln>
                <a:solidFill>
                  <a:schemeClr val="tx1"/>
                </a:solidFill>
                <a:effectLst/>
                <a:latin typeface="Aptos" panose="020B0004020202020204" pitchFamily="34" charset="0"/>
                <a:ea typeface="Times New Roman" panose="02020603050405020304" pitchFamily="18" charset="0"/>
                <a:cs typeface="Courier New" panose="02070309020205020404" pitchFamily="49" charset="0"/>
              </a:rPr>
              <a:t>Ďalšie</a:t>
            </a:r>
            <a:r>
              <a:rPr kumimoji="0" lang="en-US" altLang="sk-SK" b="1" i="0" u="none" strike="noStrike" cap="none" normalizeH="0" baseline="0" dirty="0">
                <a:ln>
                  <a:noFill/>
                </a:ln>
                <a:solidFill>
                  <a:schemeClr val="tx1"/>
                </a:solidFill>
                <a:effectLst/>
                <a:latin typeface="Aptos" panose="020B0004020202020204" pitchFamily="34" charset="0"/>
                <a:ea typeface="Times New Roman" panose="02020603050405020304" pitchFamily="18" charset="0"/>
                <a:cs typeface="Courier New" panose="02070309020205020404" pitchFamily="49" charset="0"/>
              </a:rPr>
              <a:t> </a:t>
            </a:r>
            <a:r>
              <a:rPr kumimoji="0" lang="en-US" altLang="sk-SK" b="1" i="0" u="none" strike="noStrike" cap="none" normalizeH="0" baseline="0" dirty="0" err="1">
                <a:ln>
                  <a:noFill/>
                </a:ln>
                <a:solidFill>
                  <a:schemeClr val="tx1"/>
                </a:solidFill>
                <a:effectLst/>
                <a:latin typeface="Aptos" panose="020B0004020202020204" pitchFamily="34" charset="0"/>
                <a:ea typeface="Times New Roman" panose="02020603050405020304" pitchFamily="18" charset="0"/>
                <a:cs typeface="Courier New" panose="02070309020205020404" pitchFamily="49" charset="0"/>
              </a:rPr>
              <a:t>periférie</a:t>
            </a:r>
            <a:endParaRPr kumimoji="0" lang="sk-SK" altLang="sk-SK" b="0" i="0" u="none" strike="noStrike" cap="none" normalizeH="0" baseline="0" dirty="0">
              <a:ln>
                <a:noFill/>
              </a:ln>
              <a:solidFill>
                <a:schemeClr val="tx1"/>
              </a:solidFill>
              <a:effectLst/>
              <a:ea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sk-SK" altLang="sk-SK" b="1" i="0" u="none" strike="noStrike" cap="none" normalizeH="0" baseline="0" dirty="0">
                <a:ln>
                  <a:noFill/>
                </a:ln>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UART</a:t>
            </a:r>
            <a:endParaRPr kumimoji="0" lang="sk-SK" altLang="sk-SK" b="0" i="0" u="none" strike="noStrike" cap="none" normalizeH="0" baseline="0" dirty="0">
              <a:ln>
                <a:noFill/>
              </a:ln>
              <a:solidFill>
                <a:schemeClr val="tx1"/>
              </a:solidFill>
              <a:effectLst/>
              <a:ea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sk-SK" altLang="sk-SK"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Použi triedu „</a:t>
            </a:r>
            <a:r>
              <a:rPr kumimoji="0" lang="sk-SK" altLang="sk-SK" b="0" i="0" u="none" strike="noStrike" cap="none" normalizeH="0" baseline="0" dirty="0" err="1">
                <a:ln>
                  <a:noFill/>
                </a:ln>
                <a:solidFill>
                  <a:srgbClr val="0000FF"/>
                </a:solidFill>
                <a:effectLst/>
                <a:latin typeface="Arial" panose="020B0604020202020204" pitchFamily="34" charset="0"/>
                <a:ea typeface="Times New Roman" panose="02020603050405020304" pitchFamily="18" charset="0"/>
                <a:hlinkClick r:id="rId3"/>
              </a:rPr>
              <a:t>machine.UART</a:t>
            </a:r>
            <a:r>
              <a:rPr kumimoji="0" lang="sk-SK" altLang="sk-SK"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 </a:t>
            </a:r>
            <a:endParaRPr kumimoji="0" lang="sk-SK" altLang="sk-SK" b="0" i="0" u="none" strike="noStrike" cap="none" normalizeH="0" baseline="0" dirty="0">
              <a:ln>
                <a:noFill/>
              </a:ln>
              <a:solidFill>
                <a:schemeClr val="tx1"/>
              </a:solidFill>
              <a:effectLst/>
              <a:latin typeface="Arial Unicode MS"/>
              <a:ea typeface="Times New Roman" panose="02020603050405020304" pitchFamily="18" charset="0"/>
              <a:cs typeface="Courier New" panose="02070309020205020404" pitchFamily="49" charset="0"/>
            </a:endParaRPr>
          </a:p>
          <a:p>
            <a:pPr marL="0" marR="0" lvl="0" indent="0" algn="l" defTabSz="914400" rtl="0" eaLnBrk="0" fontAlgn="base" latinLnBrk="0" hangingPunct="0">
              <a:lnSpc>
                <a:spcPct val="100000"/>
              </a:lnSpc>
              <a:spcBef>
                <a:spcPct val="30000"/>
              </a:spcBef>
              <a:spcAft>
                <a:spcPct val="0"/>
              </a:spcAft>
              <a:buClrTx/>
              <a:buSzTx/>
              <a:buFontTx/>
              <a:buNone/>
              <a:tabLst/>
            </a:pPr>
            <a:r>
              <a:rPr kumimoji="0" lang="sk-SK" altLang="sk-SK" b="0" i="0" u="none" strike="noStrike" cap="none" normalizeH="0" baseline="0" dirty="0" err="1">
                <a:ln>
                  <a:noFill/>
                </a:ln>
                <a:solidFill>
                  <a:schemeClr val="tx1"/>
                </a:solidFill>
                <a:effectLst/>
                <a:latin typeface="+mj-lt"/>
                <a:ea typeface="Times New Roman" panose="02020603050405020304" pitchFamily="18" charset="0"/>
                <a:cs typeface="Courier New" panose="02070309020205020404" pitchFamily="49" charset="0"/>
              </a:rPr>
              <a:t>from</a:t>
            </a:r>
            <a:r>
              <a:rPr kumimoji="0" lang="sk-SK" altLang="sk-SK" b="0" i="0" u="none" strike="noStrike" cap="none" normalizeH="0" baseline="0" dirty="0">
                <a:ln>
                  <a:noFill/>
                </a:ln>
                <a:solidFill>
                  <a:schemeClr val="tx1"/>
                </a:solidFill>
                <a:effectLst/>
                <a:latin typeface="+mj-lt"/>
                <a:ea typeface="Times New Roman" panose="02020603050405020304" pitchFamily="18" charset="0"/>
                <a:cs typeface="Courier New" panose="02070309020205020404" pitchFamily="49" charset="0"/>
              </a:rPr>
              <a:t> </a:t>
            </a:r>
            <a:r>
              <a:rPr kumimoji="0" lang="sk-SK" altLang="sk-SK" b="0" i="0" u="none" strike="noStrike" cap="none" normalizeH="0" baseline="0" dirty="0" err="1">
                <a:ln>
                  <a:noFill/>
                </a:ln>
                <a:solidFill>
                  <a:schemeClr val="tx1"/>
                </a:solidFill>
                <a:effectLst/>
                <a:latin typeface="+mj-lt"/>
                <a:ea typeface="Times New Roman" panose="02020603050405020304" pitchFamily="18" charset="0"/>
                <a:cs typeface="Courier New" panose="02070309020205020404" pitchFamily="49" charset="0"/>
              </a:rPr>
              <a:t>machine</a:t>
            </a:r>
            <a:r>
              <a:rPr kumimoji="0" lang="sk-SK" altLang="sk-SK" b="0" i="0" u="none" strike="noStrike" cap="none" normalizeH="0" baseline="0" dirty="0">
                <a:ln>
                  <a:noFill/>
                </a:ln>
                <a:solidFill>
                  <a:schemeClr val="tx1"/>
                </a:solidFill>
                <a:effectLst/>
                <a:latin typeface="+mj-lt"/>
                <a:ea typeface="Times New Roman" panose="02020603050405020304" pitchFamily="18" charset="0"/>
                <a:cs typeface="Courier New" panose="02070309020205020404" pitchFamily="49" charset="0"/>
              </a:rPr>
              <a:t> import </a:t>
            </a:r>
            <a:r>
              <a:rPr kumimoji="0" lang="sk-SK" altLang="sk-SK" b="0" i="0" u="none" strike="noStrike" cap="none" normalizeH="0" baseline="0" dirty="0">
                <a:ln>
                  <a:noFill/>
                </a:ln>
                <a:solidFill>
                  <a:schemeClr val="tx1"/>
                </a:solidFill>
                <a:effectLst/>
                <a:latin typeface="+mj-lt"/>
              </a:rPr>
              <a:t>UART</a:t>
            </a:r>
          </a:p>
          <a:p>
            <a:pPr marL="0" marR="0" lvl="0" indent="0" algn="l" defTabSz="914400" rtl="0" eaLnBrk="0" fontAlgn="base" latinLnBrk="0" hangingPunct="0">
              <a:lnSpc>
                <a:spcPct val="100000"/>
              </a:lnSpc>
              <a:spcBef>
                <a:spcPct val="30000"/>
              </a:spcBef>
              <a:spcAft>
                <a:spcPct val="0"/>
              </a:spcAft>
              <a:buClrTx/>
              <a:buSzTx/>
              <a:buFontTx/>
              <a:buNone/>
              <a:tabLst/>
            </a:pPr>
            <a:r>
              <a:rPr kumimoji="0" lang="sk-SK" altLang="sk-SK" b="0" i="0" u="none" strike="noStrike" cap="none" normalizeH="0" baseline="0" dirty="0">
                <a:ln>
                  <a:noFill/>
                </a:ln>
                <a:solidFill>
                  <a:schemeClr val="tx1"/>
                </a:solidFill>
                <a:effectLst/>
                <a:latin typeface="+mj-lt"/>
              </a:rPr>
              <a:t>uart1</a:t>
            </a:r>
            <a:r>
              <a:rPr kumimoji="0" lang="sk-SK" altLang="sk-SK" b="0" i="0" u="none" strike="noStrike" cap="none" normalizeH="0" baseline="0" dirty="0">
                <a:ln>
                  <a:noFill/>
                </a:ln>
                <a:solidFill>
                  <a:schemeClr val="tx1"/>
                </a:solidFill>
                <a:effectLst/>
                <a:latin typeface="+mj-lt"/>
                <a:ea typeface="Times New Roman" panose="02020603050405020304" pitchFamily="18" charset="0"/>
                <a:cs typeface="Courier New" panose="02070309020205020404" pitchFamily="49" charset="0"/>
              </a:rPr>
              <a:t> </a:t>
            </a:r>
            <a:r>
              <a:rPr kumimoji="0" lang="sk-SK" altLang="sk-SK" b="0" i="0" u="none" strike="noStrike" cap="none" normalizeH="0" baseline="0" dirty="0">
                <a:ln>
                  <a:noFill/>
                </a:ln>
                <a:solidFill>
                  <a:schemeClr val="tx1"/>
                </a:solidFill>
                <a:effectLst/>
                <a:latin typeface="+mj-lt"/>
                <a:ea typeface="Times New Roman" panose="02020603050405020304" pitchFamily="18" charset="0"/>
              </a:rPr>
              <a:t>=</a:t>
            </a:r>
            <a:r>
              <a:rPr kumimoji="0" lang="sk-SK" altLang="sk-SK" b="0" i="0" u="none" strike="noStrike" cap="none" normalizeH="0" baseline="0" dirty="0">
                <a:ln>
                  <a:noFill/>
                </a:ln>
                <a:solidFill>
                  <a:schemeClr val="tx1"/>
                </a:solidFill>
                <a:effectLst/>
                <a:latin typeface="+mj-lt"/>
                <a:ea typeface="Times New Roman" panose="02020603050405020304" pitchFamily="18" charset="0"/>
                <a:cs typeface="Courier New" panose="02070309020205020404" pitchFamily="49" charset="0"/>
              </a:rPr>
              <a:t> </a:t>
            </a:r>
            <a:r>
              <a:rPr kumimoji="0" lang="sk-SK" altLang="sk-SK" b="0" i="0" u="none" strike="noStrike" cap="none" normalizeH="0" baseline="0" dirty="0">
                <a:ln>
                  <a:noFill/>
                </a:ln>
                <a:solidFill>
                  <a:schemeClr val="tx1"/>
                </a:solidFill>
                <a:effectLst/>
                <a:latin typeface="+mj-lt"/>
              </a:rPr>
              <a:t>UART</a:t>
            </a:r>
            <a:r>
              <a:rPr kumimoji="0" lang="sk-SK" altLang="sk-SK" b="0" i="0" u="none" strike="noStrike" cap="none" normalizeH="0" baseline="0" dirty="0">
                <a:ln>
                  <a:noFill/>
                </a:ln>
                <a:solidFill>
                  <a:schemeClr val="tx1"/>
                </a:solidFill>
                <a:effectLst/>
                <a:latin typeface="+mj-lt"/>
                <a:ea typeface="Times New Roman" panose="02020603050405020304" pitchFamily="18" charset="0"/>
                <a:cs typeface="Courier New" panose="02070309020205020404" pitchFamily="49" charset="0"/>
              </a:rPr>
              <a:t>(1, </a:t>
            </a:r>
            <a:r>
              <a:rPr kumimoji="0" lang="sk-SK" altLang="sk-SK" b="0" i="0" u="none" strike="noStrike" cap="none" normalizeH="0" baseline="0" dirty="0" err="1">
                <a:ln>
                  <a:noFill/>
                </a:ln>
                <a:solidFill>
                  <a:schemeClr val="tx1"/>
                </a:solidFill>
                <a:effectLst/>
                <a:latin typeface="+mj-lt"/>
              </a:rPr>
              <a:t>baudrate</a:t>
            </a:r>
            <a:r>
              <a:rPr kumimoji="0" lang="sk-SK" altLang="sk-SK" b="0" i="0" u="none" strike="noStrike" cap="none" normalizeH="0" baseline="0" dirty="0">
                <a:ln>
                  <a:noFill/>
                </a:ln>
                <a:solidFill>
                  <a:schemeClr val="tx1"/>
                </a:solidFill>
                <a:effectLst/>
                <a:latin typeface="+mj-lt"/>
                <a:ea typeface="Times New Roman" panose="02020603050405020304" pitchFamily="18" charset="0"/>
              </a:rPr>
              <a:t>=</a:t>
            </a:r>
            <a:r>
              <a:rPr kumimoji="0" lang="sk-SK" altLang="sk-SK" b="0" i="0" u="none" strike="noStrike" cap="none" normalizeH="0" baseline="0" dirty="0">
                <a:ln>
                  <a:noFill/>
                </a:ln>
                <a:solidFill>
                  <a:schemeClr val="tx1"/>
                </a:solidFill>
                <a:effectLst/>
                <a:latin typeface="+mj-lt"/>
                <a:ea typeface="Times New Roman" panose="02020603050405020304" pitchFamily="18" charset="0"/>
                <a:cs typeface="Courier New" panose="02070309020205020404" pitchFamily="49" charset="0"/>
              </a:rPr>
              <a:t>9600, </a:t>
            </a:r>
            <a:r>
              <a:rPr kumimoji="0" lang="sk-SK" altLang="sk-SK" b="0" i="0" u="none" strike="noStrike" cap="none" normalizeH="0" baseline="0" dirty="0" err="1">
                <a:ln>
                  <a:noFill/>
                </a:ln>
                <a:solidFill>
                  <a:schemeClr val="tx1"/>
                </a:solidFill>
                <a:effectLst/>
                <a:latin typeface="+mj-lt"/>
              </a:rPr>
              <a:t>tx</a:t>
            </a:r>
            <a:r>
              <a:rPr kumimoji="0" lang="sk-SK" altLang="sk-SK" b="0" i="0" u="none" strike="noStrike" cap="none" normalizeH="0" baseline="0" dirty="0">
                <a:ln>
                  <a:noFill/>
                </a:ln>
                <a:solidFill>
                  <a:schemeClr val="tx1"/>
                </a:solidFill>
                <a:effectLst/>
                <a:latin typeface="+mj-lt"/>
                <a:ea typeface="Times New Roman" panose="02020603050405020304" pitchFamily="18" charset="0"/>
              </a:rPr>
              <a:t>=</a:t>
            </a:r>
            <a:r>
              <a:rPr kumimoji="0" lang="sk-SK" altLang="sk-SK" b="0" i="0" u="none" strike="noStrike" cap="none" normalizeH="0" baseline="0" dirty="0">
                <a:ln>
                  <a:noFill/>
                </a:ln>
                <a:solidFill>
                  <a:schemeClr val="tx1"/>
                </a:solidFill>
                <a:effectLst/>
                <a:latin typeface="+mj-lt"/>
                <a:ea typeface="Times New Roman" panose="02020603050405020304" pitchFamily="18" charset="0"/>
                <a:cs typeface="Courier New" panose="02070309020205020404" pitchFamily="49" charset="0"/>
              </a:rPr>
              <a:t>33, </a:t>
            </a:r>
            <a:r>
              <a:rPr kumimoji="0" lang="sk-SK" altLang="sk-SK" b="0" i="0" u="none" strike="noStrike" cap="none" normalizeH="0" baseline="0" dirty="0" err="1">
                <a:ln>
                  <a:noFill/>
                </a:ln>
                <a:solidFill>
                  <a:schemeClr val="tx1"/>
                </a:solidFill>
                <a:effectLst/>
                <a:latin typeface="+mj-lt"/>
              </a:rPr>
              <a:t>rx</a:t>
            </a:r>
            <a:r>
              <a:rPr kumimoji="0" lang="sk-SK" altLang="sk-SK" b="0" i="0" u="none" strike="noStrike" cap="none" normalizeH="0" baseline="0" dirty="0">
                <a:ln>
                  <a:noFill/>
                </a:ln>
                <a:solidFill>
                  <a:schemeClr val="tx1"/>
                </a:solidFill>
                <a:effectLst/>
                <a:latin typeface="+mj-lt"/>
                <a:ea typeface="Times New Roman" panose="02020603050405020304" pitchFamily="18" charset="0"/>
              </a:rPr>
              <a:t>=</a:t>
            </a:r>
            <a:r>
              <a:rPr kumimoji="0" lang="sk-SK" altLang="sk-SK" b="0" i="0" u="none" strike="noStrike" cap="none" normalizeH="0" baseline="0" dirty="0">
                <a:ln>
                  <a:noFill/>
                </a:ln>
                <a:solidFill>
                  <a:schemeClr val="tx1"/>
                </a:solidFill>
                <a:effectLst/>
                <a:latin typeface="+mj-lt"/>
                <a:ea typeface="Times New Roman" panose="02020603050405020304" pitchFamily="18" charset="0"/>
                <a:cs typeface="Courier New" panose="02070309020205020404" pitchFamily="49" charset="0"/>
              </a:rPr>
              <a:t>32)</a:t>
            </a:r>
          </a:p>
          <a:p>
            <a:pPr marL="0" marR="0" lvl="0" indent="0" algn="l" defTabSz="914400" rtl="0" eaLnBrk="0" fontAlgn="base" latinLnBrk="0" hangingPunct="0">
              <a:lnSpc>
                <a:spcPct val="100000"/>
              </a:lnSpc>
              <a:spcBef>
                <a:spcPct val="30000"/>
              </a:spcBef>
              <a:spcAft>
                <a:spcPct val="0"/>
              </a:spcAft>
              <a:buClrTx/>
              <a:buSzTx/>
              <a:buFontTx/>
              <a:buNone/>
              <a:tabLst/>
            </a:pPr>
            <a:r>
              <a:rPr kumimoji="0" lang="sk-SK" altLang="sk-SK" b="0" i="0" u="none" strike="noStrike" cap="none" normalizeH="0" baseline="0" dirty="0">
                <a:ln>
                  <a:noFill/>
                </a:ln>
                <a:solidFill>
                  <a:schemeClr val="tx1"/>
                </a:solidFill>
                <a:effectLst/>
                <a:latin typeface="+mj-lt"/>
              </a:rPr>
              <a:t>uart1</a:t>
            </a:r>
            <a:r>
              <a:rPr kumimoji="0" lang="sk-SK" altLang="sk-SK" b="0" i="0" u="none" strike="noStrike" cap="none" normalizeH="0" baseline="0" dirty="0">
                <a:ln>
                  <a:noFill/>
                </a:ln>
                <a:solidFill>
                  <a:schemeClr val="tx1"/>
                </a:solidFill>
                <a:effectLst/>
                <a:latin typeface="+mj-lt"/>
                <a:ea typeface="Times New Roman" panose="02020603050405020304" pitchFamily="18" charset="0"/>
              </a:rPr>
              <a:t>.</a:t>
            </a:r>
            <a:r>
              <a:rPr kumimoji="0" lang="sk-SK" altLang="sk-SK" b="0" i="0" u="none" strike="noStrike" cap="none" normalizeH="0" baseline="0" dirty="0">
                <a:ln>
                  <a:noFill/>
                </a:ln>
                <a:solidFill>
                  <a:schemeClr val="tx1"/>
                </a:solidFill>
                <a:effectLst/>
                <a:latin typeface="+mj-lt"/>
              </a:rPr>
              <a:t>write</a:t>
            </a:r>
            <a:r>
              <a:rPr kumimoji="0" lang="sk-SK" altLang="sk-SK" b="0" i="0" u="none" strike="noStrike" cap="none" normalizeH="0" baseline="0" dirty="0">
                <a:ln>
                  <a:noFill/>
                </a:ln>
                <a:solidFill>
                  <a:schemeClr val="tx1"/>
                </a:solidFill>
                <a:effectLst/>
                <a:latin typeface="+mj-lt"/>
                <a:ea typeface="Times New Roman" panose="02020603050405020304" pitchFamily="18" charset="0"/>
                <a:cs typeface="Courier New" panose="02070309020205020404" pitchFamily="49" charset="0"/>
              </a:rPr>
              <a:t>('</a:t>
            </a:r>
            <a:r>
              <a:rPr kumimoji="0" lang="sk-SK" altLang="sk-SK" b="0" i="0" u="none" strike="noStrike" cap="none" normalizeH="0" baseline="0" dirty="0" err="1">
                <a:ln>
                  <a:noFill/>
                </a:ln>
                <a:solidFill>
                  <a:schemeClr val="tx1"/>
                </a:solidFill>
                <a:effectLst/>
                <a:latin typeface="+mj-lt"/>
                <a:ea typeface="Times New Roman" panose="02020603050405020304" pitchFamily="18" charset="0"/>
                <a:cs typeface="Courier New" panose="02070309020205020404" pitchFamily="49" charset="0"/>
              </a:rPr>
              <a:t>hello</a:t>
            </a:r>
            <a:r>
              <a:rPr kumimoji="0" lang="sk-SK" altLang="sk-SK" b="0" i="0" u="none" strike="noStrike" cap="none" normalizeH="0" baseline="0" dirty="0">
                <a:ln>
                  <a:noFill/>
                </a:ln>
                <a:solidFill>
                  <a:schemeClr val="tx1"/>
                </a:solidFill>
                <a:effectLst/>
                <a:latin typeface="+mj-lt"/>
                <a:ea typeface="Times New Roman" panose="02020603050405020304" pitchFamily="18" charset="0"/>
                <a:cs typeface="Courier New" panose="02070309020205020404" pitchFamily="49" charset="0"/>
              </a:rPr>
              <a:t>')  # </a:t>
            </a:r>
            <a:r>
              <a:rPr kumimoji="0" lang="sk-SK" altLang="sk-SK" b="0" i="0" u="none" strike="noStrike" cap="none" normalizeH="0" baseline="0" dirty="0" err="1">
                <a:ln>
                  <a:noFill/>
                </a:ln>
                <a:solidFill>
                  <a:schemeClr val="tx1"/>
                </a:solidFill>
                <a:effectLst/>
                <a:latin typeface="+mj-lt"/>
                <a:ea typeface="Times New Roman" panose="02020603050405020304" pitchFamily="18" charset="0"/>
                <a:cs typeface="Courier New" panose="02070309020205020404" pitchFamily="49" charset="0"/>
              </a:rPr>
              <a:t>write</a:t>
            </a:r>
            <a:r>
              <a:rPr kumimoji="0" lang="sk-SK" altLang="sk-SK" b="0" i="0" u="none" strike="noStrike" cap="none" normalizeH="0" baseline="0" dirty="0">
                <a:ln>
                  <a:noFill/>
                </a:ln>
                <a:solidFill>
                  <a:schemeClr val="tx1"/>
                </a:solidFill>
                <a:effectLst/>
                <a:latin typeface="+mj-lt"/>
                <a:ea typeface="Times New Roman" panose="02020603050405020304" pitchFamily="18" charset="0"/>
                <a:cs typeface="Courier New" panose="02070309020205020404" pitchFamily="49" charset="0"/>
              </a:rPr>
              <a:t> 5 bytes</a:t>
            </a:r>
            <a:r>
              <a:rPr kumimoji="0" lang="sk-SK" altLang="sk-SK" b="0" i="0" u="none" strike="noStrike" cap="none" normalizeH="0" baseline="0" dirty="0">
                <a:ln>
                  <a:noFill/>
                </a:ln>
                <a:solidFill>
                  <a:schemeClr val="tx1"/>
                </a:solidFill>
                <a:effectLst/>
                <a:latin typeface="+mj-lt"/>
              </a:rPr>
              <a:t>uart1</a:t>
            </a:r>
            <a:r>
              <a:rPr kumimoji="0" lang="sk-SK" altLang="sk-SK" b="0" i="0" u="none" strike="noStrike" cap="none" normalizeH="0" baseline="0" dirty="0">
                <a:ln>
                  <a:noFill/>
                </a:ln>
                <a:solidFill>
                  <a:schemeClr val="tx1"/>
                </a:solidFill>
                <a:effectLst/>
                <a:latin typeface="+mj-lt"/>
                <a:ea typeface="Times New Roman" panose="02020603050405020304" pitchFamily="18" charset="0"/>
              </a:rPr>
              <a:t>.</a:t>
            </a:r>
            <a:r>
              <a:rPr kumimoji="0" lang="sk-SK" altLang="sk-SK" b="0" i="0" u="none" strike="noStrike" cap="none" normalizeH="0" baseline="0" dirty="0">
                <a:ln>
                  <a:noFill/>
                </a:ln>
                <a:solidFill>
                  <a:schemeClr val="tx1"/>
                </a:solidFill>
                <a:effectLst/>
                <a:latin typeface="+mj-lt"/>
              </a:rPr>
              <a:t>read</a:t>
            </a:r>
            <a:r>
              <a:rPr kumimoji="0" lang="sk-SK" altLang="sk-SK" b="0" i="0" u="none" strike="noStrike" cap="none" normalizeH="0" baseline="0" dirty="0">
                <a:ln>
                  <a:noFill/>
                </a:ln>
                <a:solidFill>
                  <a:schemeClr val="tx1"/>
                </a:solidFill>
                <a:effectLst/>
                <a:latin typeface="+mj-lt"/>
                <a:ea typeface="Times New Roman" panose="02020603050405020304" pitchFamily="18" charset="0"/>
                <a:cs typeface="Courier New" panose="02070309020205020404" pitchFamily="49" charset="0"/>
              </a:rPr>
              <a:t>(5)         #read </a:t>
            </a:r>
            <a:r>
              <a:rPr kumimoji="0" lang="sk-SK" altLang="sk-SK" b="0" i="0" u="none" strike="noStrike" cap="none" normalizeH="0" baseline="0" dirty="0" err="1">
                <a:ln>
                  <a:noFill/>
                </a:ln>
                <a:solidFill>
                  <a:schemeClr val="tx1"/>
                </a:solidFill>
                <a:effectLst/>
                <a:latin typeface="+mj-lt"/>
                <a:ea typeface="Times New Roman" panose="02020603050405020304" pitchFamily="18" charset="0"/>
                <a:cs typeface="Courier New" panose="02070309020205020404" pitchFamily="49" charset="0"/>
              </a:rPr>
              <a:t>up</a:t>
            </a:r>
            <a:r>
              <a:rPr kumimoji="0" lang="sk-SK" altLang="sk-SK" b="0" i="0" u="none" strike="noStrike" cap="none" normalizeH="0" baseline="0" dirty="0">
                <a:ln>
                  <a:noFill/>
                </a:ln>
                <a:solidFill>
                  <a:schemeClr val="tx1"/>
                </a:solidFill>
                <a:effectLst/>
                <a:latin typeface="+mj-lt"/>
                <a:ea typeface="Times New Roman" panose="02020603050405020304" pitchFamily="18" charset="0"/>
                <a:cs typeface="Courier New" panose="02070309020205020404" pitchFamily="49" charset="0"/>
              </a:rPr>
              <a:t> to 5 </a:t>
            </a:r>
            <a:r>
              <a:rPr kumimoji="0" lang="sk-SK" altLang="sk-SK" b="0" i="0" u="none" strike="noStrike" cap="none" normalizeH="0" baseline="0" dirty="0" err="1">
                <a:ln>
                  <a:noFill/>
                </a:ln>
                <a:solidFill>
                  <a:schemeClr val="tx1"/>
                </a:solidFill>
                <a:effectLst/>
                <a:latin typeface="+mj-lt"/>
                <a:ea typeface="Times New Roman" panose="02020603050405020304" pitchFamily="18" charset="0"/>
                <a:cs typeface="Courier New" panose="02070309020205020404" pitchFamily="49" charset="0"/>
              </a:rPr>
              <a:t>bytes</a:t>
            </a:r>
            <a:r>
              <a:rPr kumimoji="0" lang="sk-SK" altLang="sk-SK" b="0" i="0" u="none" strike="noStrike" cap="none" normalizeH="0" baseline="0" dirty="0">
                <a:ln>
                  <a:noFill/>
                </a:ln>
                <a:solidFill>
                  <a:schemeClr val="tx1"/>
                </a:solidFill>
                <a:effectLst/>
                <a:latin typeface="+mj-lt"/>
              </a:rPr>
              <a:t> </a:t>
            </a:r>
            <a:endParaRPr kumimoji="0" lang="sk-SK" altLang="sk-SK" b="0" i="0" u="none" strike="noStrike" cap="none" normalizeH="0" baseline="0" dirty="0">
              <a:ln>
                <a:noFill/>
              </a:ln>
              <a:solidFill>
                <a:schemeClr val="tx1"/>
              </a:solidFill>
              <a:effectLst/>
              <a:latin typeface="+mj-lt"/>
              <a:ea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sk-SK" altLang="sk-SK"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6940822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lokTextu 2">
            <a:extLst>
              <a:ext uri="{FF2B5EF4-FFF2-40B4-BE49-F238E27FC236}">
                <a16:creationId xmlns:a16="http://schemas.microsoft.com/office/drawing/2014/main" id="{39961BB9-FD4D-6FF1-0F51-2E3182A1E745}"/>
              </a:ext>
            </a:extLst>
          </p:cNvPr>
          <p:cNvSpPr txBox="1"/>
          <p:nvPr/>
        </p:nvSpPr>
        <p:spPr>
          <a:xfrm>
            <a:off x="540327" y="137348"/>
            <a:ext cx="11111345" cy="1231106"/>
          </a:xfrm>
          <a:prstGeom prst="rect">
            <a:avLst/>
          </a:prstGeom>
          <a:noFill/>
        </p:spPr>
        <p:txBody>
          <a:bodyPr wrap="square">
            <a:spAutoFit/>
          </a:bodyPr>
          <a:lstStyle/>
          <a:p>
            <a:r>
              <a:rPr lang="sk-SK" sz="1800" kern="100" dirty="0">
                <a:effectLst/>
                <a:latin typeface="Aptos" panose="020B0004020202020204" pitchFamily="34" charset="0"/>
                <a:ea typeface="Aptos" panose="020B0004020202020204" pitchFamily="34" charset="0"/>
                <a:cs typeface="Times New Roman" panose="02020603050405020304" pitchFamily="18" charset="0"/>
              </a:rPr>
              <a:t> </a:t>
            </a:r>
            <a:r>
              <a:rPr lang="sk-SK" sz="2000" b="1" kern="100" dirty="0">
                <a:effectLst/>
                <a:latin typeface="Aptos" panose="020B0004020202020204" pitchFamily="34" charset="0"/>
                <a:ea typeface="Aptos" panose="020B0004020202020204" pitchFamily="34" charset="0"/>
                <a:cs typeface="Times New Roman" panose="02020603050405020304" pitchFamily="18" charset="0"/>
              </a:rPr>
              <a:t>Editor kódu a </a:t>
            </a:r>
            <a:r>
              <a:rPr lang="sk-SK" sz="2000" b="1" kern="100" dirty="0" err="1">
                <a:effectLst/>
                <a:latin typeface="Aptos" panose="020B0004020202020204" pitchFamily="34" charset="0"/>
                <a:ea typeface="Aptos" panose="020B0004020202020204" pitchFamily="34" charset="0"/>
                <a:cs typeface="Times New Roman" panose="02020603050405020304" pitchFamily="18" charset="0"/>
              </a:rPr>
              <a:t>shell</a:t>
            </a:r>
            <a:endParaRPr lang="sk-SK" sz="1600" kern="100" dirty="0">
              <a:effectLst/>
              <a:latin typeface="Aptos" panose="020B0004020202020204" pitchFamily="34" charset="0"/>
              <a:ea typeface="Aptos" panose="020B0004020202020204" pitchFamily="34" charset="0"/>
              <a:cs typeface="Times New Roman" panose="02020603050405020304" pitchFamily="18" charset="0"/>
            </a:endParaRPr>
          </a:p>
          <a:p>
            <a:r>
              <a:rPr lang="sk-SK" sz="1800" kern="100" dirty="0">
                <a:effectLst/>
                <a:latin typeface="Aptos" panose="020B0004020202020204" pitchFamily="34" charset="0"/>
                <a:ea typeface="Aptos" panose="020B0004020202020204" pitchFamily="34" charset="0"/>
                <a:cs typeface="Times New Roman" panose="02020603050405020304" pitchFamily="18" charset="0"/>
              </a:rPr>
              <a:t> </a:t>
            </a:r>
            <a:endParaRPr lang="sk-SK" sz="1600" kern="100" dirty="0">
              <a:effectLst/>
              <a:latin typeface="Aptos" panose="020B0004020202020204" pitchFamily="34" charset="0"/>
              <a:ea typeface="Aptos" panose="020B0004020202020204" pitchFamily="34" charset="0"/>
              <a:cs typeface="Times New Roman" panose="02020603050405020304" pitchFamily="18" charset="0"/>
            </a:endParaRPr>
          </a:p>
          <a:p>
            <a:r>
              <a:rPr lang="sk-SK" sz="1800" kern="100" dirty="0">
                <a:effectLst/>
                <a:latin typeface="Aptos" panose="020B0004020202020204" pitchFamily="34" charset="0"/>
                <a:ea typeface="Aptos" panose="020B0004020202020204" pitchFamily="34" charset="0"/>
                <a:cs typeface="Times New Roman" panose="02020603050405020304" pitchFamily="18" charset="0"/>
              </a:rPr>
              <a:t>Teraz, keď máte </a:t>
            </a:r>
            <a:r>
              <a:rPr lang="sk-SK" sz="1800" kern="100" dirty="0" err="1">
                <a:effectLst/>
                <a:latin typeface="Aptos" panose="020B0004020202020204" pitchFamily="34" charset="0"/>
                <a:ea typeface="Aptos" panose="020B0004020202020204" pitchFamily="34" charset="0"/>
                <a:cs typeface="Times New Roman" panose="02020603050405020304" pitchFamily="18" charset="0"/>
              </a:rPr>
              <a:t>Thonny</a:t>
            </a:r>
            <a:r>
              <a:rPr lang="sk-SK" sz="1800" kern="100" dirty="0">
                <a:effectLst/>
                <a:latin typeface="Aptos" panose="020B0004020202020204" pitchFamily="34" charset="0"/>
                <a:ea typeface="Aptos" panose="020B0004020202020204" pitchFamily="34" charset="0"/>
                <a:cs typeface="Times New Roman" panose="02020603050405020304" pitchFamily="18" charset="0"/>
              </a:rPr>
              <a:t> nainštalovaný, otvorte aplikáciu. Mali by ste vidieť okno s niekoľkými ikonami v hornej časti a dvoma bielymi oblasťami:</a:t>
            </a:r>
            <a:endParaRPr lang="sk-SK" sz="1600" kern="100" dirty="0">
              <a:effectLst/>
              <a:latin typeface="Aptos" panose="020B0004020202020204" pitchFamily="34" charset="0"/>
              <a:ea typeface="Aptos" panose="020B0004020202020204" pitchFamily="34" charset="0"/>
              <a:cs typeface="Times New Roman" panose="02020603050405020304" pitchFamily="18" charset="0"/>
            </a:endParaRPr>
          </a:p>
        </p:txBody>
      </p:sp>
      <p:pic>
        <p:nvPicPr>
          <p:cNvPr id="4" name="Obrázok 3">
            <a:extLst>
              <a:ext uri="{FF2B5EF4-FFF2-40B4-BE49-F238E27FC236}">
                <a16:creationId xmlns:a16="http://schemas.microsoft.com/office/drawing/2014/main" id="{3259EB10-68FC-F50E-EEE4-5EEE56DC06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2929" y="1270921"/>
            <a:ext cx="10425972" cy="5449731"/>
          </a:xfrm>
          <a:prstGeom prst="rect">
            <a:avLst/>
          </a:prstGeom>
        </p:spPr>
      </p:pic>
    </p:spTree>
    <p:extLst>
      <p:ext uri="{BB962C8B-B14F-4D97-AF65-F5344CB8AC3E}">
        <p14:creationId xmlns:p14="http://schemas.microsoft.com/office/powerpoint/2010/main" val="153836232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lokTextu 2">
            <a:extLst>
              <a:ext uri="{FF2B5EF4-FFF2-40B4-BE49-F238E27FC236}">
                <a16:creationId xmlns:a16="http://schemas.microsoft.com/office/drawing/2014/main" id="{4930E32F-EDF6-8BF4-6D1A-4E535E9C244C}"/>
              </a:ext>
            </a:extLst>
          </p:cNvPr>
          <p:cNvSpPr txBox="1"/>
          <p:nvPr/>
        </p:nvSpPr>
        <p:spPr>
          <a:xfrm>
            <a:off x="895927" y="359856"/>
            <a:ext cx="9845964" cy="2590068"/>
          </a:xfrm>
          <a:prstGeom prst="rect">
            <a:avLst/>
          </a:prstGeom>
          <a:noFill/>
        </p:spPr>
        <p:txBody>
          <a:bodyPr wrap="square">
            <a:spAutoFit/>
          </a:bodyPr>
          <a:lstStyle/>
          <a:p>
            <a:r>
              <a:rPr lang="sk-SK" sz="2000" b="1" kern="100" dirty="0">
                <a:effectLst/>
                <a:latin typeface="Times New Roman" panose="02020603050405020304" pitchFamily="18" charset="0"/>
                <a:ea typeface="Aptos" panose="020B0004020202020204" pitchFamily="34" charset="0"/>
                <a:cs typeface="Times New Roman" panose="02020603050405020304" pitchFamily="18" charset="0"/>
              </a:rPr>
              <a:t>ADC (AD prevodník)</a:t>
            </a:r>
            <a:endParaRPr lang="sk-SK" sz="2000" kern="100" dirty="0">
              <a:effectLst/>
              <a:latin typeface="Aptos" panose="020B0004020202020204" pitchFamily="34" charset="0"/>
              <a:ea typeface="Aptos" panose="020B0004020202020204" pitchFamily="34" charset="0"/>
              <a:cs typeface="Times New Roman" panose="02020603050405020304" pitchFamily="18" charset="0"/>
            </a:endParaRPr>
          </a:p>
          <a:p>
            <a:r>
              <a:rPr lang="sk-SK" sz="1800" kern="100" dirty="0">
                <a:effectLst/>
                <a:latin typeface="Times New Roman" panose="02020603050405020304" pitchFamily="18" charset="0"/>
                <a:ea typeface="Aptos" panose="020B0004020202020204" pitchFamily="34" charset="0"/>
                <a:cs typeface="Times New Roman" panose="02020603050405020304" pitchFamily="18" charset="0"/>
              </a:rPr>
              <a:t> </a:t>
            </a:r>
            <a:endParaRPr lang="sk-SK" sz="1600" kern="100" dirty="0">
              <a:effectLst/>
              <a:latin typeface="Aptos" panose="020B0004020202020204" pitchFamily="34" charset="0"/>
              <a:ea typeface="Aptos" panose="020B0004020202020204" pitchFamily="34" charset="0"/>
              <a:cs typeface="Times New Roman" panose="02020603050405020304" pitchFamily="18" charset="0"/>
            </a:endParaRPr>
          </a:p>
          <a:p>
            <a:r>
              <a:rPr lang="sk-SK" sz="1800" kern="100" dirty="0">
                <a:effectLst/>
                <a:latin typeface="Times New Roman" panose="02020603050405020304" pitchFamily="18" charset="0"/>
                <a:ea typeface="Aptos" panose="020B0004020202020204" pitchFamily="34" charset="0"/>
                <a:cs typeface="Times New Roman" panose="02020603050405020304" pitchFamily="18" charset="0"/>
              </a:rPr>
              <a:t>ESP32-S2 integruje 2 SAR (</a:t>
            </a:r>
            <a:r>
              <a:rPr lang="sk-SK" sz="1800" kern="100" dirty="0" err="1">
                <a:effectLst/>
                <a:latin typeface="Times New Roman" panose="02020603050405020304" pitchFamily="18" charset="0"/>
                <a:ea typeface="Aptos" panose="020B0004020202020204" pitchFamily="34" charset="0"/>
                <a:cs typeface="Times New Roman" panose="02020603050405020304" pitchFamily="18" charset="0"/>
              </a:rPr>
              <a:t>Successive</a:t>
            </a:r>
            <a:r>
              <a:rPr lang="sk-SK"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sk-SK" sz="1800" kern="100" dirty="0" err="1">
                <a:effectLst/>
                <a:latin typeface="Times New Roman" panose="02020603050405020304" pitchFamily="18" charset="0"/>
                <a:ea typeface="Aptos" panose="020B0004020202020204" pitchFamily="34" charset="0"/>
                <a:cs typeface="Times New Roman" panose="02020603050405020304" pitchFamily="18" charset="0"/>
              </a:rPr>
              <a:t>Approximation</a:t>
            </a:r>
            <a:r>
              <a:rPr lang="sk-SK" sz="1800" kern="100" dirty="0">
                <a:effectLst/>
                <a:latin typeface="Times New Roman" panose="02020603050405020304" pitchFamily="18" charset="0"/>
                <a:ea typeface="Aptos" panose="020B0004020202020204" pitchFamily="34" charset="0"/>
                <a:cs typeface="Times New Roman" panose="02020603050405020304" pitchFamily="18" charset="0"/>
              </a:rPr>
              <a:t> Register) 13 bitové ADC, ktoré podporujú celkovo 20 meracích kanálov (analógové vývody). Podporované sú tieto kanály: ADC1: 10 kanálov: GPIO1 - GPIO10.</a:t>
            </a:r>
            <a:endParaRPr lang="sk-SK" sz="16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07000"/>
              </a:lnSpc>
              <a:spcAft>
                <a:spcPts val="800"/>
              </a:spcAft>
            </a:pPr>
            <a:r>
              <a:rPr lang="sk-SK" sz="1800" kern="0" dirty="0">
                <a:effectLst/>
                <a:latin typeface="Times New Roman" panose="02020603050405020304" pitchFamily="18" charset="0"/>
                <a:ea typeface="Times New Roman" panose="02020603050405020304" pitchFamily="18" charset="0"/>
                <a:cs typeface="Times New Roman" panose="02020603050405020304" pitchFamily="18" charset="0"/>
              </a:rPr>
              <a:t>ADC1:10 </a:t>
            </a:r>
            <a:r>
              <a:rPr lang="sk-SK"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channels</a:t>
            </a:r>
            <a:r>
              <a:rPr lang="sk-SK" sz="1800" kern="0" dirty="0">
                <a:effectLst/>
                <a:latin typeface="Times New Roman" panose="02020603050405020304" pitchFamily="18" charset="0"/>
                <a:ea typeface="Times New Roman" panose="02020603050405020304" pitchFamily="18" charset="0"/>
                <a:cs typeface="Times New Roman" panose="02020603050405020304" pitchFamily="18" charset="0"/>
              </a:rPr>
              <a:t>: GPIO1 - GPIO10</a:t>
            </a:r>
            <a:endParaRPr lang="sk-SK" sz="16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07000"/>
              </a:lnSpc>
              <a:spcAft>
                <a:spcPts val="800"/>
              </a:spcAft>
            </a:pPr>
            <a:r>
              <a:rPr lang="sk-SK" sz="1800" kern="0" dirty="0">
                <a:effectLst/>
                <a:latin typeface="Times New Roman" panose="02020603050405020304" pitchFamily="18" charset="0"/>
                <a:ea typeface="Times New Roman" panose="02020603050405020304" pitchFamily="18" charset="0"/>
                <a:cs typeface="Times New Roman" panose="02020603050405020304" pitchFamily="18" charset="0"/>
              </a:rPr>
              <a:t>ADC2:10 </a:t>
            </a:r>
            <a:r>
              <a:rPr lang="sk-SK"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channels</a:t>
            </a:r>
            <a:r>
              <a:rPr lang="sk-SK" sz="1800" kern="0" dirty="0">
                <a:effectLst/>
                <a:latin typeface="Times New Roman" panose="02020603050405020304" pitchFamily="18" charset="0"/>
                <a:ea typeface="Times New Roman" panose="02020603050405020304" pitchFamily="18" charset="0"/>
                <a:cs typeface="Times New Roman" panose="02020603050405020304" pitchFamily="18" charset="0"/>
              </a:rPr>
              <a:t>: GPIO11 - GPIO20</a:t>
            </a:r>
            <a:endParaRPr lang="sk-SK" sz="16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07000"/>
              </a:lnSpc>
              <a:spcAft>
                <a:spcPts val="800"/>
              </a:spcAft>
            </a:pPr>
            <a:r>
              <a:rPr lang="sk-SK" sz="1800" b="1" kern="0" dirty="0">
                <a:effectLst/>
                <a:latin typeface="Times New Roman" panose="02020603050405020304" pitchFamily="18" charset="0"/>
                <a:ea typeface="Times New Roman" panose="02020603050405020304" pitchFamily="18" charset="0"/>
                <a:cs typeface="Times New Roman" panose="02020603050405020304" pitchFamily="18" charset="0"/>
              </a:rPr>
              <a:t>ADC útlm</a:t>
            </a:r>
            <a:endParaRPr lang="sk-SK" sz="1600" b="1" kern="100" dirty="0">
              <a:effectLst/>
              <a:latin typeface="Aptos" panose="020B0004020202020204" pitchFamily="34" charset="0"/>
              <a:ea typeface="Aptos" panose="020B0004020202020204" pitchFamily="34" charset="0"/>
              <a:cs typeface="Times New Roman" panose="02020603050405020304" pitchFamily="18" charset="0"/>
            </a:endParaRPr>
          </a:p>
        </p:txBody>
      </p:sp>
      <p:sp>
        <p:nvSpPr>
          <p:cNvPr id="5" name="BlokTextu 4">
            <a:extLst>
              <a:ext uri="{FF2B5EF4-FFF2-40B4-BE49-F238E27FC236}">
                <a16:creationId xmlns:a16="http://schemas.microsoft.com/office/drawing/2014/main" id="{1AD81542-A0D8-265E-860D-86F5F52E603B}"/>
              </a:ext>
            </a:extLst>
          </p:cNvPr>
          <p:cNvSpPr txBox="1"/>
          <p:nvPr/>
        </p:nvSpPr>
        <p:spPr>
          <a:xfrm>
            <a:off x="840508" y="2949924"/>
            <a:ext cx="10326255" cy="1265475"/>
          </a:xfrm>
          <a:prstGeom prst="rect">
            <a:avLst/>
          </a:prstGeom>
          <a:noFill/>
        </p:spPr>
        <p:txBody>
          <a:bodyPr wrap="square">
            <a:spAutoFit/>
          </a:bodyPr>
          <a:lstStyle/>
          <a:p>
            <a:pPr>
              <a:lnSpc>
                <a:spcPct val="107000"/>
              </a:lnSpc>
              <a:spcAft>
                <a:spcPts val="800"/>
              </a:spcAft>
            </a:pPr>
            <a:r>
              <a:rPr lang="sk-SK"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Vref</a:t>
            </a:r>
            <a:r>
              <a:rPr lang="sk-SK" sz="1800" kern="0" dirty="0">
                <a:effectLst/>
                <a:latin typeface="Times New Roman" panose="02020603050405020304" pitchFamily="18" charset="0"/>
                <a:ea typeface="Times New Roman" panose="02020603050405020304" pitchFamily="18" charset="0"/>
                <a:cs typeface="Times New Roman" panose="02020603050405020304" pitchFamily="18" charset="0"/>
              </a:rPr>
              <a:t> je referenčné napätie, ktoré interne používajú ADC ESP32-S2 na meranie vstupného napätia. ADC ESP32-S2 môžu merať analógové napätie od 0 V do </a:t>
            </a:r>
            <a:r>
              <a:rPr lang="sk-SK"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Vref</a:t>
            </a:r>
            <a:r>
              <a:rPr lang="sk-SK" sz="1800" kern="0" dirty="0">
                <a:effectLst/>
                <a:latin typeface="Times New Roman" panose="02020603050405020304" pitchFamily="18" charset="0"/>
                <a:ea typeface="Times New Roman" panose="02020603050405020304" pitchFamily="18" charset="0"/>
                <a:cs typeface="Times New Roman" panose="02020603050405020304" pitchFamily="18" charset="0"/>
              </a:rPr>
              <a:t>. Medzi rôznymi čipmi sa </a:t>
            </a:r>
            <a:r>
              <a:rPr lang="sk-SK"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Vref</a:t>
            </a:r>
            <a:r>
              <a:rPr lang="sk-SK" sz="1800" kern="0" dirty="0">
                <a:effectLst/>
                <a:latin typeface="Times New Roman" panose="02020603050405020304" pitchFamily="18" charset="0"/>
                <a:ea typeface="Times New Roman" panose="02020603050405020304" pitchFamily="18" charset="0"/>
                <a:cs typeface="Times New Roman" panose="02020603050405020304" pitchFamily="18" charset="0"/>
              </a:rPr>
              <a:t> líši, medián je 1,1 V. Aby bolo možné konvertovať napätie väčšie ako </a:t>
            </a:r>
            <a:r>
              <a:rPr lang="sk-SK"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Vref</a:t>
            </a:r>
            <a:r>
              <a:rPr lang="sk-SK" sz="1800" kern="0" dirty="0">
                <a:effectLst/>
                <a:latin typeface="Times New Roman" panose="02020603050405020304" pitchFamily="18" charset="0"/>
                <a:ea typeface="Times New Roman" panose="02020603050405020304" pitchFamily="18" charset="0"/>
                <a:cs typeface="Times New Roman" panose="02020603050405020304" pitchFamily="18" charset="0"/>
              </a:rPr>
              <a:t>, vstupné napätia môžu byť zoslabené pred vstupom do ADC. K dispozícii sú 4 možnosti útlmu, čím vyšší je útlm, tým vyššie môže byť merateľné vstupné napätie.</a:t>
            </a:r>
            <a:endParaRPr lang="sk-SK" sz="1600" kern="100" dirty="0">
              <a:effectLst/>
              <a:latin typeface="Aptos" panose="020B0004020202020204" pitchFamily="34" charset="0"/>
              <a:ea typeface="Aptos" panose="020B0004020202020204" pitchFamily="34" charset="0"/>
              <a:cs typeface="Times New Roman" panose="02020603050405020304" pitchFamily="18" charset="0"/>
            </a:endParaRPr>
          </a:p>
        </p:txBody>
      </p:sp>
      <p:graphicFrame>
        <p:nvGraphicFramePr>
          <p:cNvPr id="6" name="Tabuľka 5">
            <a:extLst>
              <a:ext uri="{FF2B5EF4-FFF2-40B4-BE49-F238E27FC236}">
                <a16:creationId xmlns:a16="http://schemas.microsoft.com/office/drawing/2014/main" id="{AC6E268A-EA56-2B06-12F5-069882F9F03E}"/>
              </a:ext>
            </a:extLst>
          </p:cNvPr>
          <p:cNvGraphicFramePr>
            <a:graphicFrameLocks noGrp="1"/>
          </p:cNvGraphicFramePr>
          <p:nvPr>
            <p:extLst>
              <p:ext uri="{D42A27DB-BD31-4B8C-83A1-F6EECF244321}">
                <p14:modId xmlns:p14="http://schemas.microsoft.com/office/powerpoint/2010/main" val="374155044"/>
              </p:ext>
            </p:extLst>
          </p:nvPr>
        </p:nvGraphicFramePr>
        <p:xfrm>
          <a:off x="985982" y="4835000"/>
          <a:ext cx="7696200" cy="1207264"/>
        </p:xfrm>
        <a:graphic>
          <a:graphicData uri="http://schemas.openxmlformats.org/drawingml/2006/table">
            <a:tbl>
              <a:tblPr firstRow="1" firstCol="1" bandRow="1">
                <a:tableStyleId>{5C22544A-7EE6-4342-B048-85BDC9FD1C3A}</a:tableStyleId>
              </a:tblPr>
              <a:tblGrid>
                <a:gridCol w="3848100">
                  <a:extLst>
                    <a:ext uri="{9D8B030D-6E8A-4147-A177-3AD203B41FA5}">
                      <a16:colId xmlns:a16="http://schemas.microsoft.com/office/drawing/2014/main" val="1734982656"/>
                    </a:ext>
                  </a:extLst>
                </a:gridCol>
                <a:gridCol w="3848100">
                  <a:extLst>
                    <a:ext uri="{9D8B030D-6E8A-4147-A177-3AD203B41FA5}">
                      <a16:colId xmlns:a16="http://schemas.microsoft.com/office/drawing/2014/main" val="2723382205"/>
                    </a:ext>
                  </a:extLst>
                </a:gridCol>
              </a:tblGrid>
              <a:tr h="149113">
                <a:tc>
                  <a:txBody>
                    <a:bodyPr/>
                    <a:lstStyle/>
                    <a:p>
                      <a:pPr>
                        <a:lnSpc>
                          <a:spcPct val="107000"/>
                        </a:lnSpc>
                        <a:spcAft>
                          <a:spcPts val="800"/>
                        </a:spcAft>
                      </a:pPr>
                      <a:r>
                        <a:rPr lang="sk-SK" sz="1800" kern="0">
                          <a:effectLst/>
                        </a:rPr>
                        <a:t>ADC_ATTEN_DB_0</a:t>
                      </a:r>
                      <a:endParaRPr lang="sk-SK" sz="1800" kern="100">
                        <a:effectLst/>
                        <a:latin typeface="Aptos" panose="020B0004020202020204" pitchFamily="34" charset="0"/>
                        <a:ea typeface="Aptos" panose="020B0004020202020204" pitchFamily="34" charset="0"/>
                        <a:cs typeface="Times New Roman" panose="02020603050405020304" pitchFamily="18" charset="0"/>
                      </a:endParaRPr>
                    </a:p>
                  </a:txBody>
                  <a:tcPr marL="9525" marR="9525" marT="9525" marB="9525" anchor="ctr"/>
                </a:tc>
                <a:tc>
                  <a:txBody>
                    <a:bodyPr/>
                    <a:lstStyle/>
                    <a:p>
                      <a:pPr>
                        <a:lnSpc>
                          <a:spcPct val="107000"/>
                        </a:lnSpc>
                        <a:spcAft>
                          <a:spcPts val="800"/>
                        </a:spcAft>
                      </a:pPr>
                      <a:r>
                        <a:rPr lang="sk-SK" sz="1800" kern="0" dirty="0">
                          <a:effectLst/>
                        </a:rPr>
                        <a:t>0 </a:t>
                      </a:r>
                      <a:r>
                        <a:rPr lang="sk-SK" sz="1800" kern="0" dirty="0" err="1">
                          <a:effectLst/>
                        </a:rPr>
                        <a:t>mV</a:t>
                      </a:r>
                      <a:r>
                        <a:rPr lang="sk-SK" sz="1800" kern="0" dirty="0">
                          <a:effectLst/>
                        </a:rPr>
                        <a:t> ~ 750 </a:t>
                      </a:r>
                      <a:r>
                        <a:rPr lang="sk-SK" sz="1800" kern="0" dirty="0" err="1">
                          <a:effectLst/>
                        </a:rPr>
                        <a:t>mV</a:t>
                      </a:r>
                      <a:endParaRPr lang="sk-SK" sz="1800" kern="100" dirty="0">
                        <a:effectLst/>
                        <a:latin typeface="Aptos" panose="020B0004020202020204" pitchFamily="34" charset="0"/>
                        <a:ea typeface="Aptos" panose="020B0004020202020204" pitchFamily="34" charset="0"/>
                        <a:cs typeface="Times New Roman" panose="02020603050405020304" pitchFamily="18" charset="0"/>
                      </a:endParaRPr>
                    </a:p>
                  </a:txBody>
                  <a:tcPr marL="9525" marR="9525" marT="9525" marB="9525" anchor="ctr"/>
                </a:tc>
                <a:extLst>
                  <a:ext uri="{0D108BD9-81ED-4DB2-BD59-A6C34878D82A}">
                    <a16:rowId xmlns:a16="http://schemas.microsoft.com/office/drawing/2014/main" val="2470754854"/>
                  </a:ext>
                </a:extLst>
              </a:tr>
              <a:tr h="0">
                <a:tc>
                  <a:txBody>
                    <a:bodyPr/>
                    <a:lstStyle/>
                    <a:p>
                      <a:pPr>
                        <a:lnSpc>
                          <a:spcPct val="107000"/>
                        </a:lnSpc>
                        <a:spcAft>
                          <a:spcPts val="800"/>
                        </a:spcAft>
                      </a:pPr>
                      <a:r>
                        <a:rPr lang="sk-SK" sz="1800" kern="0">
                          <a:effectLst/>
                        </a:rPr>
                        <a:t>ADC_ATTEN_DB_2_5</a:t>
                      </a:r>
                      <a:endParaRPr lang="sk-SK" sz="1800" kern="100">
                        <a:effectLst/>
                        <a:latin typeface="Aptos" panose="020B0004020202020204" pitchFamily="34" charset="0"/>
                        <a:ea typeface="Aptos" panose="020B0004020202020204" pitchFamily="34" charset="0"/>
                        <a:cs typeface="Times New Roman" panose="02020603050405020304" pitchFamily="18" charset="0"/>
                      </a:endParaRPr>
                    </a:p>
                  </a:txBody>
                  <a:tcPr marL="9525" marR="9525" marT="9525" marB="9525" anchor="ctr"/>
                </a:tc>
                <a:tc>
                  <a:txBody>
                    <a:bodyPr/>
                    <a:lstStyle/>
                    <a:p>
                      <a:pPr>
                        <a:lnSpc>
                          <a:spcPct val="107000"/>
                        </a:lnSpc>
                        <a:spcAft>
                          <a:spcPts val="800"/>
                        </a:spcAft>
                      </a:pPr>
                      <a:r>
                        <a:rPr lang="sk-SK" sz="1800" kern="0" dirty="0">
                          <a:effectLst/>
                        </a:rPr>
                        <a:t>0 </a:t>
                      </a:r>
                      <a:r>
                        <a:rPr lang="sk-SK" sz="1800" kern="0" dirty="0" err="1">
                          <a:effectLst/>
                        </a:rPr>
                        <a:t>mV</a:t>
                      </a:r>
                      <a:r>
                        <a:rPr lang="sk-SK" sz="1800" kern="0" dirty="0">
                          <a:effectLst/>
                        </a:rPr>
                        <a:t> ~ 1050 </a:t>
                      </a:r>
                      <a:r>
                        <a:rPr lang="sk-SK" sz="1800" kern="0" dirty="0" err="1">
                          <a:effectLst/>
                        </a:rPr>
                        <a:t>mV</a:t>
                      </a:r>
                      <a:endParaRPr lang="sk-SK" sz="1800" kern="100" dirty="0">
                        <a:effectLst/>
                        <a:latin typeface="Aptos" panose="020B0004020202020204" pitchFamily="34" charset="0"/>
                        <a:ea typeface="Aptos" panose="020B0004020202020204" pitchFamily="34" charset="0"/>
                        <a:cs typeface="Times New Roman" panose="02020603050405020304" pitchFamily="18" charset="0"/>
                      </a:endParaRPr>
                    </a:p>
                  </a:txBody>
                  <a:tcPr marL="9525" marR="9525" marT="9525" marB="9525" anchor="ctr"/>
                </a:tc>
                <a:extLst>
                  <a:ext uri="{0D108BD9-81ED-4DB2-BD59-A6C34878D82A}">
                    <a16:rowId xmlns:a16="http://schemas.microsoft.com/office/drawing/2014/main" val="281651753"/>
                  </a:ext>
                </a:extLst>
              </a:tr>
              <a:tr h="0">
                <a:tc>
                  <a:txBody>
                    <a:bodyPr/>
                    <a:lstStyle/>
                    <a:p>
                      <a:pPr>
                        <a:lnSpc>
                          <a:spcPct val="107000"/>
                        </a:lnSpc>
                        <a:spcAft>
                          <a:spcPts val="800"/>
                        </a:spcAft>
                      </a:pPr>
                      <a:r>
                        <a:rPr lang="sk-SK" sz="1800" kern="0">
                          <a:effectLst/>
                        </a:rPr>
                        <a:t>ADC_ATTEN_DB_6</a:t>
                      </a:r>
                      <a:endParaRPr lang="sk-SK" sz="1800" kern="100">
                        <a:effectLst/>
                        <a:latin typeface="Aptos" panose="020B0004020202020204" pitchFamily="34" charset="0"/>
                        <a:ea typeface="Aptos" panose="020B0004020202020204" pitchFamily="34" charset="0"/>
                        <a:cs typeface="Times New Roman" panose="02020603050405020304" pitchFamily="18" charset="0"/>
                      </a:endParaRPr>
                    </a:p>
                  </a:txBody>
                  <a:tcPr marL="9525" marR="9525" marT="9525" marB="9525" anchor="ctr"/>
                </a:tc>
                <a:tc>
                  <a:txBody>
                    <a:bodyPr/>
                    <a:lstStyle/>
                    <a:p>
                      <a:pPr>
                        <a:lnSpc>
                          <a:spcPct val="107000"/>
                        </a:lnSpc>
                        <a:spcAft>
                          <a:spcPts val="800"/>
                        </a:spcAft>
                      </a:pPr>
                      <a:r>
                        <a:rPr lang="sk-SK" sz="1800" kern="0" dirty="0">
                          <a:effectLst/>
                        </a:rPr>
                        <a:t>0 </a:t>
                      </a:r>
                      <a:r>
                        <a:rPr lang="sk-SK" sz="1800" kern="0" dirty="0" err="1">
                          <a:effectLst/>
                        </a:rPr>
                        <a:t>mV</a:t>
                      </a:r>
                      <a:r>
                        <a:rPr lang="sk-SK" sz="1800" kern="0" dirty="0">
                          <a:effectLst/>
                        </a:rPr>
                        <a:t> ~ 1300 </a:t>
                      </a:r>
                      <a:r>
                        <a:rPr lang="sk-SK" sz="1800" kern="0" dirty="0" err="1">
                          <a:effectLst/>
                        </a:rPr>
                        <a:t>mV</a:t>
                      </a:r>
                      <a:endParaRPr lang="sk-SK" sz="1800" kern="100" dirty="0">
                        <a:effectLst/>
                        <a:latin typeface="Aptos" panose="020B0004020202020204" pitchFamily="34" charset="0"/>
                        <a:ea typeface="Aptos" panose="020B0004020202020204" pitchFamily="34" charset="0"/>
                        <a:cs typeface="Times New Roman" panose="02020603050405020304" pitchFamily="18" charset="0"/>
                      </a:endParaRPr>
                    </a:p>
                  </a:txBody>
                  <a:tcPr marL="9525" marR="9525" marT="9525" marB="9525" anchor="ctr"/>
                </a:tc>
                <a:extLst>
                  <a:ext uri="{0D108BD9-81ED-4DB2-BD59-A6C34878D82A}">
                    <a16:rowId xmlns:a16="http://schemas.microsoft.com/office/drawing/2014/main" val="3435104414"/>
                  </a:ext>
                </a:extLst>
              </a:tr>
              <a:tr h="0">
                <a:tc>
                  <a:txBody>
                    <a:bodyPr/>
                    <a:lstStyle/>
                    <a:p>
                      <a:pPr>
                        <a:lnSpc>
                          <a:spcPct val="107000"/>
                        </a:lnSpc>
                        <a:spcAft>
                          <a:spcPts val="800"/>
                        </a:spcAft>
                      </a:pPr>
                      <a:r>
                        <a:rPr lang="sk-SK" sz="1800" kern="0">
                          <a:effectLst/>
                        </a:rPr>
                        <a:t>ADC_ATTEN_DB_11</a:t>
                      </a:r>
                      <a:endParaRPr lang="sk-SK" sz="1800" kern="100">
                        <a:effectLst/>
                        <a:latin typeface="Aptos" panose="020B0004020202020204" pitchFamily="34" charset="0"/>
                        <a:ea typeface="Aptos" panose="020B0004020202020204" pitchFamily="34" charset="0"/>
                        <a:cs typeface="Times New Roman" panose="02020603050405020304" pitchFamily="18" charset="0"/>
                      </a:endParaRPr>
                    </a:p>
                  </a:txBody>
                  <a:tcPr marL="9525" marR="9525" marT="9525" marB="9525" anchor="ctr"/>
                </a:tc>
                <a:tc>
                  <a:txBody>
                    <a:bodyPr/>
                    <a:lstStyle/>
                    <a:p>
                      <a:pPr>
                        <a:lnSpc>
                          <a:spcPct val="107000"/>
                        </a:lnSpc>
                        <a:spcAft>
                          <a:spcPts val="800"/>
                        </a:spcAft>
                      </a:pPr>
                      <a:r>
                        <a:rPr lang="sk-SK" sz="1800" kern="0" dirty="0">
                          <a:effectLst/>
                        </a:rPr>
                        <a:t>0 </a:t>
                      </a:r>
                      <a:r>
                        <a:rPr lang="sk-SK" sz="1800" kern="0" dirty="0" err="1">
                          <a:effectLst/>
                        </a:rPr>
                        <a:t>mV</a:t>
                      </a:r>
                      <a:r>
                        <a:rPr lang="sk-SK" sz="1800" kern="0" dirty="0">
                          <a:effectLst/>
                        </a:rPr>
                        <a:t> ~ 2500 </a:t>
                      </a:r>
                      <a:r>
                        <a:rPr lang="sk-SK" sz="1800" kern="0" dirty="0" err="1">
                          <a:effectLst/>
                        </a:rPr>
                        <a:t>mV</a:t>
                      </a:r>
                      <a:endParaRPr lang="sk-SK" sz="1800" kern="100" dirty="0">
                        <a:effectLst/>
                        <a:latin typeface="Aptos" panose="020B0004020202020204" pitchFamily="34" charset="0"/>
                        <a:ea typeface="Aptos" panose="020B0004020202020204" pitchFamily="34" charset="0"/>
                        <a:cs typeface="Times New Roman" panose="02020603050405020304" pitchFamily="18" charset="0"/>
                      </a:endParaRPr>
                    </a:p>
                  </a:txBody>
                  <a:tcPr marL="9525" marR="9525" marT="9525" marB="9525" anchor="ctr"/>
                </a:tc>
                <a:extLst>
                  <a:ext uri="{0D108BD9-81ED-4DB2-BD59-A6C34878D82A}">
                    <a16:rowId xmlns:a16="http://schemas.microsoft.com/office/drawing/2014/main" val="3020561210"/>
                  </a:ext>
                </a:extLst>
              </a:tr>
            </a:tbl>
          </a:graphicData>
        </a:graphic>
      </p:graphicFrame>
    </p:spTree>
    <p:extLst>
      <p:ext uri="{BB962C8B-B14F-4D97-AF65-F5344CB8AC3E}">
        <p14:creationId xmlns:p14="http://schemas.microsoft.com/office/powerpoint/2010/main" val="149686491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lokTextu 2">
            <a:extLst>
              <a:ext uri="{FF2B5EF4-FFF2-40B4-BE49-F238E27FC236}">
                <a16:creationId xmlns:a16="http://schemas.microsoft.com/office/drawing/2014/main" id="{14ECDA76-E395-DC92-367F-9CF6DBA937F9}"/>
              </a:ext>
            </a:extLst>
          </p:cNvPr>
          <p:cNvSpPr txBox="1"/>
          <p:nvPr/>
        </p:nvSpPr>
        <p:spPr>
          <a:xfrm>
            <a:off x="738909" y="540389"/>
            <a:ext cx="6096000" cy="369332"/>
          </a:xfrm>
          <a:prstGeom prst="rect">
            <a:avLst/>
          </a:prstGeom>
          <a:noFill/>
        </p:spPr>
        <p:txBody>
          <a:bodyPr wrap="square">
            <a:spAutoFit/>
          </a:bodyPr>
          <a:lstStyle/>
          <a:p>
            <a:r>
              <a:rPr lang="sk-SK" sz="1800" dirty="0">
                <a:effectLst/>
                <a:latin typeface="Times New Roman" panose="02020603050405020304" pitchFamily="18" charset="0"/>
                <a:ea typeface="Aptos" panose="020B0004020202020204" pitchFamily="34" charset="0"/>
              </a:rPr>
              <a:t>Použite triedy </a:t>
            </a:r>
            <a:r>
              <a:rPr lang="sk-SK" sz="1800" b="1" dirty="0" err="1">
                <a:effectLst/>
                <a:latin typeface="Times New Roman" panose="02020603050405020304" pitchFamily="18" charset="0"/>
                <a:ea typeface="Aptos" panose="020B0004020202020204" pitchFamily="34" charset="0"/>
              </a:rPr>
              <a:t>machine.ADC</a:t>
            </a:r>
            <a:endParaRPr lang="sk-SK" dirty="0"/>
          </a:p>
        </p:txBody>
      </p:sp>
      <p:sp>
        <p:nvSpPr>
          <p:cNvPr id="5" name="BlokTextu 4">
            <a:extLst>
              <a:ext uri="{FF2B5EF4-FFF2-40B4-BE49-F238E27FC236}">
                <a16:creationId xmlns:a16="http://schemas.microsoft.com/office/drawing/2014/main" id="{052B2728-6F5E-7DD8-C038-BC04573D5117}"/>
              </a:ext>
            </a:extLst>
          </p:cNvPr>
          <p:cNvSpPr txBox="1"/>
          <p:nvPr/>
        </p:nvSpPr>
        <p:spPr>
          <a:xfrm>
            <a:off x="147782" y="1092077"/>
            <a:ext cx="11176000" cy="3176575"/>
          </a:xfrm>
          <a:prstGeom prst="rect">
            <a:avLst/>
          </a:prstGeom>
          <a:noFill/>
        </p:spPr>
        <p:txBody>
          <a:bodyPr wrap="square">
            <a:spAutoFit/>
          </a:bodyPr>
          <a:lstStyle/>
          <a:p>
            <a:pPr>
              <a:lnSpc>
                <a:spcPct val="107000"/>
              </a:lnSpc>
              <a:spcAft>
                <a:spcPts val="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sk-SK" sz="1800" kern="100" dirty="0" err="1">
                <a:effectLst/>
                <a:latin typeface="Courier New" panose="02070309020205020404" pitchFamily="49" charset="0"/>
                <a:ea typeface="Times New Roman" panose="02020603050405020304" pitchFamily="18" charset="0"/>
                <a:cs typeface="Times New Roman" panose="02020603050405020304" pitchFamily="18" charset="0"/>
              </a:rPr>
              <a:t>from</a:t>
            </a:r>
            <a:r>
              <a:rPr lang="sk-SK" sz="1800" kern="100" dirty="0">
                <a:effectLst/>
                <a:latin typeface="Courier New" panose="02070309020205020404" pitchFamily="49" charset="0"/>
                <a:ea typeface="Times New Roman" panose="02020603050405020304" pitchFamily="18" charset="0"/>
                <a:cs typeface="Times New Roman" panose="02020603050405020304" pitchFamily="18" charset="0"/>
              </a:rPr>
              <a:t> </a:t>
            </a:r>
            <a:r>
              <a:rPr lang="sk-SK" sz="1800" kern="100" dirty="0" err="1">
                <a:effectLst/>
                <a:latin typeface="Courier New" panose="02070309020205020404" pitchFamily="49" charset="0"/>
                <a:ea typeface="Times New Roman" panose="02020603050405020304" pitchFamily="18" charset="0"/>
                <a:cs typeface="Times New Roman" panose="02020603050405020304" pitchFamily="18" charset="0"/>
              </a:rPr>
              <a:t>machine</a:t>
            </a:r>
            <a:r>
              <a:rPr lang="sk-SK" sz="1800" kern="100" dirty="0">
                <a:effectLst/>
                <a:latin typeface="Courier New" panose="02070309020205020404" pitchFamily="49" charset="0"/>
                <a:ea typeface="Times New Roman" panose="02020603050405020304" pitchFamily="18" charset="0"/>
                <a:cs typeface="Times New Roman" panose="02020603050405020304" pitchFamily="18" charset="0"/>
              </a:rPr>
              <a:t> import ADC</a:t>
            </a:r>
            <a:endParaRPr lang="sk-SK" sz="24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07000"/>
              </a:lnSpc>
              <a:spcAft>
                <a:spcPts val="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sk-SK" sz="1800" kern="100" dirty="0">
                <a:effectLst/>
                <a:latin typeface="Courier New" panose="02070309020205020404" pitchFamily="49" charset="0"/>
                <a:ea typeface="Times New Roman" panose="02020603050405020304" pitchFamily="18" charset="0"/>
                <a:cs typeface="Times New Roman" panose="02020603050405020304" pitchFamily="18" charset="0"/>
              </a:rPr>
              <a:t> </a:t>
            </a:r>
            <a:endParaRPr lang="sk-SK" sz="24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07000"/>
              </a:lnSpc>
              <a:spcAft>
                <a:spcPts val="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sk-SK" sz="1800" kern="100" dirty="0" err="1">
                <a:effectLst/>
                <a:latin typeface="Courier New" panose="02070309020205020404" pitchFamily="49" charset="0"/>
                <a:ea typeface="Times New Roman" panose="02020603050405020304" pitchFamily="18" charset="0"/>
                <a:cs typeface="Times New Roman" panose="02020603050405020304" pitchFamily="18" charset="0"/>
              </a:rPr>
              <a:t>adc</a:t>
            </a:r>
            <a:r>
              <a:rPr lang="sk-SK" sz="1800" kern="100" dirty="0">
                <a:effectLst/>
                <a:latin typeface="Courier New" panose="02070309020205020404" pitchFamily="49" charset="0"/>
                <a:ea typeface="Times New Roman" panose="02020603050405020304" pitchFamily="18" charset="0"/>
                <a:cs typeface="Times New Roman" panose="02020603050405020304" pitchFamily="18" charset="0"/>
              </a:rPr>
              <a:t> = ADC(</a:t>
            </a:r>
            <a:r>
              <a:rPr lang="sk-SK" sz="1800" kern="100" dirty="0" err="1">
                <a:effectLst/>
                <a:latin typeface="Courier New" panose="02070309020205020404" pitchFamily="49" charset="0"/>
                <a:ea typeface="Times New Roman" panose="02020603050405020304" pitchFamily="18" charset="0"/>
                <a:cs typeface="Times New Roman" panose="02020603050405020304" pitchFamily="18" charset="0"/>
              </a:rPr>
              <a:t>Pin</a:t>
            </a:r>
            <a:r>
              <a:rPr lang="sk-SK" sz="1800" kern="100" dirty="0">
                <a:effectLst/>
                <a:latin typeface="Courier New" panose="02070309020205020404" pitchFamily="49" charset="0"/>
                <a:ea typeface="Times New Roman" panose="02020603050405020304" pitchFamily="18" charset="0"/>
                <a:cs typeface="Times New Roman" panose="02020603050405020304" pitchFamily="18" charset="0"/>
              </a:rPr>
              <a:t>(32))          # </a:t>
            </a:r>
            <a:r>
              <a:rPr lang="sk-SK" sz="1800" kern="100" dirty="0" err="1">
                <a:effectLst/>
                <a:latin typeface="Courier New" panose="02070309020205020404" pitchFamily="49" charset="0"/>
                <a:ea typeface="Times New Roman" panose="02020603050405020304" pitchFamily="18" charset="0"/>
                <a:cs typeface="Times New Roman" panose="02020603050405020304" pitchFamily="18" charset="0"/>
              </a:rPr>
              <a:t>create</a:t>
            </a:r>
            <a:r>
              <a:rPr lang="sk-SK" sz="1800" kern="100" dirty="0">
                <a:effectLst/>
                <a:latin typeface="Courier New" panose="02070309020205020404" pitchFamily="49" charset="0"/>
                <a:ea typeface="Times New Roman" panose="02020603050405020304" pitchFamily="18" charset="0"/>
                <a:cs typeface="Times New Roman" panose="02020603050405020304" pitchFamily="18" charset="0"/>
              </a:rPr>
              <a:t> ADC </a:t>
            </a:r>
            <a:r>
              <a:rPr lang="sk-SK" sz="1800" kern="100" dirty="0" err="1">
                <a:effectLst/>
                <a:latin typeface="Courier New" panose="02070309020205020404" pitchFamily="49" charset="0"/>
                <a:ea typeface="Times New Roman" panose="02020603050405020304" pitchFamily="18" charset="0"/>
                <a:cs typeface="Times New Roman" panose="02020603050405020304" pitchFamily="18" charset="0"/>
              </a:rPr>
              <a:t>object</a:t>
            </a:r>
            <a:r>
              <a:rPr lang="sk-SK" sz="1800" kern="100" dirty="0">
                <a:effectLst/>
                <a:latin typeface="Courier New" panose="02070309020205020404" pitchFamily="49" charset="0"/>
                <a:ea typeface="Times New Roman" panose="02020603050405020304" pitchFamily="18" charset="0"/>
                <a:cs typeface="Times New Roman" panose="02020603050405020304" pitchFamily="18" charset="0"/>
              </a:rPr>
              <a:t> on ADC </a:t>
            </a:r>
            <a:r>
              <a:rPr lang="sk-SK" sz="1800" kern="100" dirty="0" err="1">
                <a:effectLst/>
                <a:latin typeface="Courier New" panose="02070309020205020404" pitchFamily="49" charset="0"/>
                <a:ea typeface="Times New Roman" panose="02020603050405020304" pitchFamily="18" charset="0"/>
                <a:cs typeface="Times New Roman" panose="02020603050405020304" pitchFamily="18" charset="0"/>
              </a:rPr>
              <a:t>pin</a:t>
            </a:r>
            <a:endParaRPr lang="sk-SK" sz="24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07000"/>
              </a:lnSpc>
              <a:spcAft>
                <a:spcPts val="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sk-SK" sz="1800" kern="100" dirty="0" err="1">
                <a:effectLst/>
                <a:latin typeface="Courier New" panose="02070309020205020404" pitchFamily="49" charset="0"/>
                <a:ea typeface="Times New Roman" panose="02020603050405020304" pitchFamily="18" charset="0"/>
                <a:cs typeface="Times New Roman" panose="02020603050405020304" pitchFamily="18" charset="0"/>
              </a:rPr>
              <a:t>adc.read</a:t>
            </a:r>
            <a:r>
              <a:rPr lang="sk-SK" sz="1800" kern="100" dirty="0">
                <a:effectLst/>
                <a:latin typeface="Courier New" panose="02070309020205020404" pitchFamily="49" charset="0"/>
                <a:ea typeface="Times New Roman" panose="02020603050405020304" pitchFamily="18" charset="0"/>
                <a:cs typeface="Times New Roman" panose="02020603050405020304" pitchFamily="18" charset="0"/>
              </a:rPr>
              <a:t>()              # </a:t>
            </a:r>
            <a:r>
              <a:rPr lang="sk-SK" sz="1800" kern="100" dirty="0" err="1">
                <a:effectLst/>
                <a:latin typeface="Courier New" panose="02070309020205020404" pitchFamily="49" charset="0"/>
                <a:ea typeface="Times New Roman" panose="02020603050405020304" pitchFamily="18" charset="0"/>
                <a:cs typeface="Times New Roman" panose="02020603050405020304" pitchFamily="18" charset="0"/>
              </a:rPr>
              <a:t>read</a:t>
            </a:r>
            <a:r>
              <a:rPr lang="sk-SK" sz="1800" kern="100" dirty="0">
                <a:effectLst/>
                <a:latin typeface="Courier New" panose="02070309020205020404" pitchFamily="49" charset="0"/>
                <a:ea typeface="Times New Roman" panose="02020603050405020304" pitchFamily="18" charset="0"/>
                <a:cs typeface="Times New Roman" panose="02020603050405020304" pitchFamily="18" charset="0"/>
              </a:rPr>
              <a:t> </a:t>
            </a:r>
            <a:r>
              <a:rPr lang="sk-SK" sz="1800" kern="100" dirty="0" err="1">
                <a:effectLst/>
                <a:latin typeface="Courier New" panose="02070309020205020404" pitchFamily="49" charset="0"/>
                <a:ea typeface="Times New Roman" panose="02020603050405020304" pitchFamily="18" charset="0"/>
                <a:cs typeface="Times New Roman" panose="02020603050405020304" pitchFamily="18" charset="0"/>
              </a:rPr>
              <a:t>value</a:t>
            </a:r>
            <a:r>
              <a:rPr lang="sk-SK" sz="1800" kern="100" dirty="0">
                <a:effectLst/>
                <a:latin typeface="Courier New" panose="02070309020205020404" pitchFamily="49" charset="0"/>
                <a:ea typeface="Times New Roman" panose="02020603050405020304" pitchFamily="18" charset="0"/>
                <a:cs typeface="Times New Roman" panose="02020603050405020304" pitchFamily="18" charset="0"/>
              </a:rPr>
              <a:t>, 0-4095 </a:t>
            </a:r>
            <a:r>
              <a:rPr lang="sk-SK" sz="1800" kern="100" dirty="0" err="1">
                <a:effectLst/>
                <a:latin typeface="Courier New" panose="02070309020205020404" pitchFamily="49" charset="0"/>
                <a:ea typeface="Times New Roman" panose="02020603050405020304" pitchFamily="18" charset="0"/>
                <a:cs typeface="Times New Roman" panose="02020603050405020304" pitchFamily="18" charset="0"/>
              </a:rPr>
              <a:t>across</a:t>
            </a:r>
            <a:r>
              <a:rPr lang="sk-SK" sz="1800" kern="100" dirty="0">
                <a:effectLst/>
                <a:latin typeface="Courier New" panose="02070309020205020404" pitchFamily="49" charset="0"/>
                <a:ea typeface="Times New Roman" panose="02020603050405020304" pitchFamily="18" charset="0"/>
                <a:cs typeface="Times New Roman" panose="02020603050405020304" pitchFamily="18" charset="0"/>
              </a:rPr>
              <a:t> </a:t>
            </a:r>
            <a:r>
              <a:rPr lang="sk-SK" sz="1800" kern="100" dirty="0" err="1">
                <a:effectLst/>
                <a:latin typeface="Courier New" panose="02070309020205020404" pitchFamily="49" charset="0"/>
                <a:ea typeface="Times New Roman" panose="02020603050405020304" pitchFamily="18" charset="0"/>
                <a:cs typeface="Times New Roman" panose="02020603050405020304" pitchFamily="18" charset="0"/>
              </a:rPr>
              <a:t>voltage</a:t>
            </a:r>
            <a:r>
              <a:rPr lang="sk-SK" sz="1800" kern="100" dirty="0">
                <a:effectLst/>
                <a:latin typeface="Courier New" panose="02070309020205020404" pitchFamily="49" charset="0"/>
                <a:ea typeface="Times New Roman" panose="02020603050405020304" pitchFamily="18" charset="0"/>
                <a:cs typeface="Times New Roman" panose="02020603050405020304" pitchFamily="18" charset="0"/>
              </a:rPr>
              <a:t> </a:t>
            </a:r>
            <a:r>
              <a:rPr lang="sk-SK" sz="1800" kern="100" dirty="0" err="1">
                <a:effectLst/>
                <a:latin typeface="Courier New" panose="02070309020205020404" pitchFamily="49" charset="0"/>
                <a:ea typeface="Times New Roman" panose="02020603050405020304" pitchFamily="18" charset="0"/>
                <a:cs typeface="Times New Roman" panose="02020603050405020304" pitchFamily="18" charset="0"/>
              </a:rPr>
              <a:t>range</a:t>
            </a:r>
            <a:r>
              <a:rPr lang="sk-SK" sz="1800" kern="100" dirty="0">
                <a:effectLst/>
                <a:latin typeface="Courier New" panose="02070309020205020404" pitchFamily="49" charset="0"/>
                <a:ea typeface="Times New Roman" panose="02020603050405020304" pitchFamily="18" charset="0"/>
                <a:cs typeface="Times New Roman" panose="02020603050405020304" pitchFamily="18" charset="0"/>
              </a:rPr>
              <a:t> 0.0v-1.0v</a:t>
            </a:r>
            <a:endParaRPr lang="sk-SK" sz="24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07000"/>
              </a:lnSpc>
              <a:spcAft>
                <a:spcPts val="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sk-SK" sz="1800" kern="100" dirty="0">
                <a:effectLst/>
                <a:latin typeface="Courier New" panose="02070309020205020404" pitchFamily="49" charset="0"/>
                <a:ea typeface="Times New Roman" panose="02020603050405020304" pitchFamily="18" charset="0"/>
                <a:cs typeface="Times New Roman" panose="02020603050405020304" pitchFamily="18" charset="0"/>
              </a:rPr>
              <a:t> </a:t>
            </a:r>
            <a:endParaRPr lang="sk-SK" sz="24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07000"/>
              </a:lnSpc>
              <a:spcAft>
                <a:spcPts val="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sk-SK" sz="1800" kern="100" dirty="0" err="1">
                <a:effectLst/>
                <a:latin typeface="Courier New" panose="02070309020205020404" pitchFamily="49" charset="0"/>
                <a:ea typeface="Times New Roman" panose="02020603050405020304" pitchFamily="18" charset="0"/>
                <a:cs typeface="Times New Roman" panose="02020603050405020304" pitchFamily="18" charset="0"/>
              </a:rPr>
              <a:t>adc.atten</a:t>
            </a:r>
            <a:r>
              <a:rPr lang="sk-SK" sz="1800" kern="100" dirty="0">
                <a:effectLst/>
                <a:latin typeface="Courier New" panose="02070309020205020404" pitchFamily="49" charset="0"/>
                <a:ea typeface="Times New Roman" panose="02020603050405020304" pitchFamily="18" charset="0"/>
                <a:cs typeface="Times New Roman" panose="02020603050405020304" pitchFamily="18" charset="0"/>
              </a:rPr>
              <a:t>(ADC.ATTN_11DB)    # set 11dB </a:t>
            </a:r>
            <a:r>
              <a:rPr lang="sk-SK" sz="1800" kern="100" dirty="0" err="1">
                <a:effectLst/>
                <a:latin typeface="Courier New" panose="02070309020205020404" pitchFamily="49" charset="0"/>
                <a:ea typeface="Times New Roman" panose="02020603050405020304" pitchFamily="18" charset="0"/>
                <a:cs typeface="Times New Roman" panose="02020603050405020304" pitchFamily="18" charset="0"/>
              </a:rPr>
              <a:t>input</a:t>
            </a:r>
            <a:r>
              <a:rPr lang="sk-SK" sz="1800" kern="100" dirty="0">
                <a:effectLst/>
                <a:latin typeface="Courier New" panose="02070309020205020404" pitchFamily="49" charset="0"/>
                <a:ea typeface="Times New Roman" panose="02020603050405020304" pitchFamily="18" charset="0"/>
                <a:cs typeface="Times New Roman" panose="02020603050405020304" pitchFamily="18" charset="0"/>
              </a:rPr>
              <a:t> </a:t>
            </a:r>
            <a:r>
              <a:rPr lang="sk-SK" sz="1800" kern="100" dirty="0" err="1">
                <a:effectLst/>
                <a:latin typeface="Courier New" panose="02070309020205020404" pitchFamily="49" charset="0"/>
                <a:ea typeface="Times New Roman" panose="02020603050405020304" pitchFamily="18" charset="0"/>
                <a:cs typeface="Times New Roman" panose="02020603050405020304" pitchFamily="18" charset="0"/>
              </a:rPr>
              <a:t>atten</a:t>
            </a:r>
            <a:r>
              <a:rPr lang="sk-SK" sz="1800" kern="100" dirty="0">
                <a:effectLst/>
                <a:latin typeface="Courier New" panose="02070309020205020404" pitchFamily="49" charset="0"/>
                <a:ea typeface="Times New Roman" panose="02020603050405020304" pitchFamily="18" charset="0"/>
                <a:cs typeface="Times New Roman" panose="02020603050405020304" pitchFamily="18" charset="0"/>
              </a:rPr>
              <a:t> (</a:t>
            </a:r>
            <a:r>
              <a:rPr lang="sk-SK" sz="1800" kern="100" dirty="0" err="1">
                <a:effectLst/>
                <a:latin typeface="Courier New" panose="02070309020205020404" pitchFamily="49" charset="0"/>
                <a:ea typeface="Times New Roman" panose="02020603050405020304" pitchFamily="18" charset="0"/>
                <a:cs typeface="Times New Roman" panose="02020603050405020304" pitchFamily="18" charset="0"/>
              </a:rPr>
              <a:t>voltage</a:t>
            </a:r>
            <a:r>
              <a:rPr lang="sk-SK" sz="1800" kern="100" dirty="0">
                <a:effectLst/>
                <a:latin typeface="Courier New" panose="02070309020205020404" pitchFamily="49" charset="0"/>
                <a:ea typeface="Times New Roman" panose="02020603050405020304" pitchFamily="18" charset="0"/>
                <a:cs typeface="Times New Roman" panose="02020603050405020304" pitchFamily="18" charset="0"/>
              </a:rPr>
              <a:t> </a:t>
            </a:r>
            <a:r>
              <a:rPr lang="sk-SK" sz="1800" kern="100" dirty="0" err="1">
                <a:effectLst/>
                <a:latin typeface="Courier New" panose="02070309020205020404" pitchFamily="49" charset="0"/>
                <a:ea typeface="Times New Roman" panose="02020603050405020304" pitchFamily="18" charset="0"/>
                <a:cs typeface="Times New Roman" panose="02020603050405020304" pitchFamily="18" charset="0"/>
              </a:rPr>
              <a:t>range</a:t>
            </a:r>
            <a:r>
              <a:rPr lang="sk-SK" sz="1800" kern="100" dirty="0">
                <a:effectLst/>
                <a:latin typeface="Courier New" panose="02070309020205020404" pitchFamily="49" charset="0"/>
                <a:ea typeface="Times New Roman" panose="02020603050405020304" pitchFamily="18" charset="0"/>
                <a:cs typeface="Times New Roman" panose="02020603050405020304" pitchFamily="18" charset="0"/>
              </a:rPr>
              <a:t> 0.0v - 3.6v)</a:t>
            </a:r>
            <a:endParaRPr lang="sk-SK" sz="24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07000"/>
              </a:lnSpc>
              <a:spcAft>
                <a:spcPts val="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sk-SK" sz="1800" kern="100" dirty="0" err="1">
                <a:effectLst/>
                <a:latin typeface="Courier New" panose="02070309020205020404" pitchFamily="49" charset="0"/>
                <a:ea typeface="Times New Roman" panose="02020603050405020304" pitchFamily="18" charset="0"/>
                <a:cs typeface="Times New Roman" panose="02020603050405020304" pitchFamily="18" charset="0"/>
              </a:rPr>
              <a:t>adc.width</a:t>
            </a:r>
            <a:r>
              <a:rPr lang="sk-SK" sz="1800" kern="100" dirty="0">
                <a:effectLst/>
                <a:latin typeface="Courier New" panose="02070309020205020404" pitchFamily="49" charset="0"/>
                <a:ea typeface="Times New Roman" panose="02020603050405020304" pitchFamily="18" charset="0"/>
                <a:cs typeface="Times New Roman" panose="02020603050405020304" pitchFamily="18" charset="0"/>
              </a:rPr>
              <a:t>(ADC.WIDTH_9BIT)  # set 9 bit </a:t>
            </a:r>
            <a:r>
              <a:rPr lang="sk-SK" sz="1800" kern="100" dirty="0" err="1">
                <a:effectLst/>
                <a:latin typeface="Courier New" panose="02070309020205020404" pitchFamily="49" charset="0"/>
                <a:ea typeface="Times New Roman" panose="02020603050405020304" pitchFamily="18" charset="0"/>
                <a:cs typeface="Times New Roman" panose="02020603050405020304" pitchFamily="18" charset="0"/>
              </a:rPr>
              <a:t>return</a:t>
            </a:r>
            <a:r>
              <a:rPr lang="sk-SK" sz="1800" kern="100" dirty="0">
                <a:effectLst/>
                <a:latin typeface="Courier New" panose="02070309020205020404" pitchFamily="49" charset="0"/>
                <a:ea typeface="Times New Roman" panose="02020603050405020304" pitchFamily="18" charset="0"/>
                <a:cs typeface="Times New Roman" panose="02020603050405020304" pitchFamily="18" charset="0"/>
              </a:rPr>
              <a:t> </a:t>
            </a:r>
            <a:r>
              <a:rPr lang="sk-SK" sz="1800" kern="100" dirty="0" err="1">
                <a:effectLst/>
                <a:latin typeface="Courier New" panose="02070309020205020404" pitchFamily="49" charset="0"/>
                <a:ea typeface="Times New Roman" panose="02020603050405020304" pitchFamily="18" charset="0"/>
                <a:cs typeface="Times New Roman" panose="02020603050405020304" pitchFamily="18" charset="0"/>
              </a:rPr>
              <a:t>values</a:t>
            </a:r>
            <a:r>
              <a:rPr lang="sk-SK" sz="1800" kern="100" dirty="0">
                <a:effectLst/>
                <a:latin typeface="Courier New" panose="02070309020205020404" pitchFamily="49" charset="0"/>
                <a:ea typeface="Times New Roman" panose="02020603050405020304" pitchFamily="18" charset="0"/>
                <a:cs typeface="Times New Roman" panose="02020603050405020304" pitchFamily="18" charset="0"/>
              </a:rPr>
              <a:t> (</a:t>
            </a:r>
            <a:r>
              <a:rPr lang="sk-SK" sz="1800" kern="100" dirty="0" err="1">
                <a:effectLst/>
                <a:latin typeface="Courier New" panose="02070309020205020404" pitchFamily="49" charset="0"/>
                <a:ea typeface="Times New Roman" panose="02020603050405020304" pitchFamily="18" charset="0"/>
                <a:cs typeface="Times New Roman" panose="02020603050405020304" pitchFamily="18" charset="0"/>
              </a:rPr>
              <a:t>returned</a:t>
            </a:r>
            <a:r>
              <a:rPr lang="sk-SK" sz="1800" kern="100" dirty="0">
                <a:effectLst/>
                <a:latin typeface="Courier New" panose="02070309020205020404" pitchFamily="49" charset="0"/>
                <a:ea typeface="Times New Roman" panose="02020603050405020304" pitchFamily="18" charset="0"/>
                <a:cs typeface="Times New Roman" panose="02020603050405020304" pitchFamily="18" charset="0"/>
              </a:rPr>
              <a:t> </a:t>
            </a:r>
            <a:r>
              <a:rPr lang="sk-SK" sz="1800" kern="100" dirty="0" err="1">
                <a:effectLst/>
                <a:latin typeface="Courier New" panose="02070309020205020404" pitchFamily="49" charset="0"/>
                <a:ea typeface="Times New Roman" panose="02020603050405020304" pitchFamily="18" charset="0"/>
                <a:cs typeface="Times New Roman" panose="02020603050405020304" pitchFamily="18" charset="0"/>
              </a:rPr>
              <a:t>range</a:t>
            </a:r>
            <a:r>
              <a:rPr lang="sk-SK" sz="1800" kern="100" dirty="0">
                <a:effectLst/>
                <a:latin typeface="Courier New" panose="02070309020205020404" pitchFamily="49" charset="0"/>
                <a:ea typeface="Times New Roman" panose="02020603050405020304" pitchFamily="18" charset="0"/>
                <a:cs typeface="Times New Roman" panose="02020603050405020304" pitchFamily="18" charset="0"/>
              </a:rPr>
              <a:t> 0-511)</a:t>
            </a:r>
            <a:endParaRPr lang="sk-SK" sz="24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07000"/>
              </a:lnSpc>
              <a:spcAft>
                <a:spcPts val="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sk-SK" sz="1800" kern="100" dirty="0" err="1">
                <a:effectLst/>
                <a:latin typeface="Courier New" panose="02070309020205020404" pitchFamily="49" charset="0"/>
                <a:ea typeface="Times New Roman" panose="02020603050405020304" pitchFamily="18" charset="0"/>
                <a:cs typeface="Times New Roman" panose="02020603050405020304" pitchFamily="18" charset="0"/>
              </a:rPr>
              <a:t>adc.read</a:t>
            </a:r>
            <a:r>
              <a:rPr lang="sk-SK" sz="1800" kern="100" dirty="0">
                <a:effectLst/>
                <a:latin typeface="Courier New" panose="02070309020205020404" pitchFamily="49" charset="0"/>
                <a:ea typeface="Times New Roman" panose="02020603050405020304" pitchFamily="18" charset="0"/>
                <a:cs typeface="Times New Roman" panose="02020603050405020304" pitchFamily="18" charset="0"/>
              </a:rPr>
              <a:t>()         # </a:t>
            </a:r>
            <a:r>
              <a:rPr lang="sk-SK" sz="1800" kern="100" dirty="0" err="1">
                <a:effectLst/>
                <a:latin typeface="Courier New" panose="02070309020205020404" pitchFamily="49" charset="0"/>
                <a:ea typeface="Times New Roman" panose="02020603050405020304" pitchFamily="18" charset="0"/>
                <a:cs typeface="Times New Roman" panose="02020603050405020304" pitchFamily="18" charset="0"/>
              </a:rPr>
              <a:t>read</a:t>
            </a:r>
            <a:r>
              <a:rPr lang="sk-SK" sz="1800" kern="100" dirty="0">
                <a:effectLst/>
                <a:latin typeface="Courier New" panose="02070309020205020404" pitchFamily="49" charset="0"/>
                <a:ea typeface="Times New Roman" panose="02020603050405020304" pitchFamily="18" charset="0"/>
                <a:cs typeface="Times New Roman" panose="02020603050405020304" pitchFamily="18" charset="0"/>
              </a:rPr>
              <a:t> </a:t>
            </a:r>
            <a:r>
              <a:rPr lang="sk-SK" sz="1800" kern="100" dirty="0" err="1">
                <a:effectLst/>
                <a:latin typeface="Courier New" panose="02070309020205020404" pitchFamily="49" charset="0"/>
                <a:ea typeface="Times New Roman" panose="02020603050405020304" pitchFamily="18" charset="0"/>
                <a:cs typeface="Times New Roman" panose="02020603050405020304" pitchFamily="18" charset="0"/>
              </a:rPr>
              <a:t>value</a:t>
            </a:r>
            <a:r>
              <a:rPr lang="sk-SK" sz="1800" kern="100" dirty="0">
                <a:effectLst/>
                <a:latin typeface="Courier New" panose="02070309020205020404" pitchFamily="49" charset="0"/>
                <a:ea typeface="Times New Roman" panose="02020603050405020304" pitchFamily="18" charset="0"/>
                <a:cs typeface="Times New Roman" panose="02020603050405020304" pitchFamily="18" charset="0"/>
              </a:rPr>
              <a:t> </a:t>
            </a:r>
            <a:r>
              <a:rPr lang="sk-SK" sz="1800" kern="100" dirty="0" err="1">
                <a:effectLst/>
                <a:latin typeface="Courier New" panose="02070309020205020404" pitchFamily="49" charset="0"/>
                <a:ea typeface="Times New Roman" panose="02020603050405020304" pitchFamily="18" charset="0"/>
                <a:cs typeface="Times New Roman" panose="02020603050405020304" pitchFamily="18" charset="0"/>
              </a:rPr>
              <a:t>using</a:t>
            </a:r>
            <a:r>
              <a:rPr lang="sk-SK" sz="1800" kern="100" dirty="0">
                <a:effectLst/>
                <a:latin typeface="Courier New" panose="02070309020205020404" pitchFamily="49" charset="0"/>
                <a:ea typeface="Times New Roman" panose="02020603050405020304" pitchFamily="18" charset="0"/>
                <a:cs typeface="Times New Roman" panose="02020603050405020304" pitchFamily="18" charset="0"/>
              </a:rPr>
              <a:t> </a:t>
            </a:r>
            <a:r>
              <a:rPr lang="sk-SK" sz="1800" kern="100" dirty="0" err="1">
                <a:effectLst/>
                <a:latin typeface="Courier New" panose="02070309020205020404" pitchFamily="49" charset="0"/>
                <a:ea typeface="Times New Roman" panose="02020603050405020304" pitchFamily="18" charset="0"/>
                <a:cs typeface="Times New Roman" panose="02020603050405020304" pitchFamily="18" charset="0"/>
              </a:rPr>
              <a:t>the</a:t>
            </a:r>
            <a:r>
              <a:rPr lang="sk-SK" sz="1800" kern="100" dirty="0">
                <a:effectLst/>
                <a:latin typeface="Courier New" panose="02070309020205020404" pitchFamily="49" charset="0"/>
                <a:ea typeface="Times New Roman" panose="02020603050405020304" pitchFamily="18" charset="0"/>
                <a:cs typeface="Times New Roman" panose="02020603050405020304" pitchFamily="18" charset="0"/>
              </a:rPr>
              <a:t> </a:t>
            </a:r>
            <a:r>
              <a:rPr lang="sk-SK" sz="1800" kern="100" dirty="0" err="1">
                <a:effectLst/>
                <a:latin typeface="Courier New" panose="02070309020205020404" pitchFamily="49" charset="0"/>
                <a:ea typeface="Times New Roman" panose="02020603050405020304" pitchFamily="18" charset="0"/>
                <a:cs typeface="Times New Roman" panose="02020603050405020304" pitchFamily="18" charset="0"/>
              </a:rPr>
              <a:t>newly</a:t>
            </a:r>
            <a:r>
              <a:rPr lang="sk-SK" sz="1800" kern="100" dirty="0">
                <a:effectLst/>
                <a:latin typeface="Courier New" panose="02070309020205020404" pitchFamily="49" charset="0"/>
                <a:ea typeface="Times New Roman" panose="02020603050405020304" pitchFamily="18" charset="0"/>
                <a:cs typeface="Times New Roman" panose="02020603050405020304" pitchFamily="18" charset="0"/>
              </a:rPr>
              <a:t> </a:t>
            </a:r>
            <a:r>
              <a:rPr lang="sk-SK" sz="1800" kern="100" dirty="0" err="1">
                <a:effectLst/>
                <a:latin typeface="Courier New" panose="02070309020205020404" pitchFamily="49" charset="0"/>
                <a:ea typeface="Times New Roman" panose="02020603050405020304" pitchFamily="18" charset="0"/>
                <a:cs typeface="Times New Roman" panose="02020603050405020304" pitchFamily="18" charset="0"/>
              </a:rPr>
              <a:t>configured</a:t>
            </a:r>
            <a:r>
              <a:rPr lang="sk-SK" sz="1800" kern="100" dirty="0">
                <a:effectLst/>
                <a:latin typeface="Courier New" panose="02070309020205020404" pitchFamily="49" charset="0"/>
                <a:ea typeface="Times New Roman" panose="02020603050405020304" pitchFamily="18" charset="0"/>
                <a:cs typeface="Times New Roman" panose="02020603050405020304" pitchFamily="18" charset="0"/>
              </a:rPr>
              <a:t> </a:t>
            </a:r>
            <a:r>
              <a:rPr lang="sk-SK" sz="1800" kern="100" dirty="0" err="1">
                <a:effectLst/>
                <a:latin typeface="Courier New" panose="02070309020205020404" pitchFamily="49" charset="0"/>
                <a:ea typeface="Times New Roman" panose="02020603050405020304" pitchFamily="18" charset="0"/>
                <a:cs typeface="Times New Roman" panose="02020603050405020304" pitchFamily="18" charset="0"/>
              </a:rPr>
              <a:t>attenuation</a:t>
            </a:r>
            <a:r>
              <a:rPr lang="sk-SK" sz="1800" kern="100" dirty="0">
                <a:effectLst/>
                <a:latin typeface="Courier New" panose="02070309020205020404" pitchFamily="49" charset="0"/>
                <a:ea typeface="Times New Roman" panose="02020603050405020304" pitchFamily="18" charset="0"/>
                <a:cs typeface="Times New Roman" panose="02020603050405020304" pitchFamily="18" charset="0"/>
              </a:rPr>
              <a:t> and </a:t>
            </a:r>
            <a:r>
              <a:rPr lang="sk-SK" sz="1800" kern="100" dirty="0" err="1">
                <a:effectLst/>
                <a:latin typeface="Courier New" panose="02070309020205020404" pitchFamily="49" charset="0"/>
                <a:ea typeface="Times New Roman" panose="02020603050405020304" pitchFamily="18" charset="0"/>
                <a:cs typeface="Times New Roman" panose="02020603050405020304" pitchFamily="18" charset="0"/>
              </a:rPr>
              <a:t>width</a:t>
            </a:r>
            <a:endParaRPr lang="sk-SK" sz="2400" kern="100" dirty="0">
              <a:effectLst/>
              <a:latin typeface="Aptos" panose="020B0004020202020204" pitchFamily="34" charset="0"/>
              <a:ea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69434611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lokTextu 2">
            <a:extLst>
              <a:ext uri="{FF2B5EF4-FFF2-40B4-BE49-F238E27FC236}">
                <a16:creationId xmlns:a16="http://schemas.microsoft.com/office/drawing/2014/main" id="{38189657-D039-54DB-25F6-AAA91AFA5800}"/>
              </a:ext>
            </a:extLst>
          </p:cNvPr>
          <p:cNvSpPr txBox="1"/>
          <p:nvPr/>
        </p:nvSpPr>
        <p:spPr>
          <a:xfrm>
            <a:off x="360218" y="688323"/>
            <a:ext cx="11683999" cy="1015663"/>
          </a:xfrm>
          <a:prstGeom prst="rect">
            <a:avLst/>
          </a:prstGeom>
          <a:noFill/>
        </p:spPr>
        <p:txBody>
          <a:bodyPr wrap="square">
            <a:spAutoFit/>
          </a:bodyPr>
          <a:lstStyle/>
          <a:p>
            <a:r>
              <a:rPr lang="sk-SK" sz="2400" b="1" dirty="0">
                <a:effectLst/>
                <a:latin typeface="Times New Roman" panose="02020603050405020304" pitchFamily="18" charset="0"/>
                <a:ea typeface="Times New Roman" panose="02020603050405020304" pitchFamily="18" charset="0"/>
              </a:rPr>
              <a:t>Softvérová zbernica SPI</a:t>
            </a:r>
            <a:endParaRPr lang="sk-SK" sz="2000" dirty="0">
              <a:effectLst/>
              <a:latin typeface="Times New Roman" panose="02020603050405020304" pitchFamily="18" charset="0"/>
              <a:ea typeface="Times New Roman" panose="02020603050405020304" pitchFamily="18" charset="0"/>
            </a:endParaRPr>
          </a:p>
          <a:p>
            <a:r>
              <a:rPr lang="sk-SK" sz="1800" kern="100" dirty="0">
                <a:effectLst/>
                <a:latin typeface="Aptos" panose="020B0004020202020204" pitchFamily="34" charset="0"/>
                <a:ea typeface="Aptos" panose="020B0004020202020204" pitchFamily="34" charset="0"/>
                <a:cs typeface="Times New Roman" panose="02020603050405020304" pitchFamily="18" charset="0"/>
              </a:rPr>
              <a:t>Softvérové SPI funguje na všetkých vývodoch a je prístupná cez triedu </a:t>
            </a:r>
            <a:r>
              <a:rPr lang="sk-SK" sz="1800" b="1" kern="100" dirty="0" err="1">
                <a:effectLst/>
                <a:latin typeface="Aptos" panose="020B0004020202020204" pitchFamily="34" charset="0"/>
                <a:ea typeface="Aptos" panose="020B0004020202020204" pitchFamily="34" charset="0"/>
                <a:cs typeface="Times New Roman" panose="02020603050405020304" pitchFamily="18" charset="0"/>
              </a:rPr>
              <a:t>machine.SoftSPI</a:t>
            </a:r>
            <a:r>
              <a:rPr lang="sk-SK" sz="1800" b="1" kern="100" dirty="0">
                <a:effectLst/>
                <a:latin typeface="Aptos" panose="020B0004020202020204" pitchFamily="34" charset="0"/>
                <a:ea typeface="Aptos" panose="020B0004020202020204" pitchFamily="34" charset="0"/>
                <a:cs typeface="Times New Roman" panose="02020603050405020304" pitchFamily="18" charset="0"/>
              </a:rPr>
              <a:t>:</a:t>
            </a:r>
            <a:endParaRPr lang="sk-SK" sz="1800" kern="100" dirty="0">
              <a:effectLst/>
              <a:latin typeface="Aptos" panose="020B0004020202020204" pitchFamily="34" charset="0"/>
              <a:ea typeface="Aptos" panose="020B0004020202020204" pitchFamily="34" charset="0"/>
              <a:cs typeface="Times New Roman" panose="02020603050405020304" pitchFamily="18" charset="0"/>
            </a:endParaRPr>
          </a:p>
          <a:p>
            <a:r>
              <a:rPr lang="sk-SK" sz="1800" kern="100" dirty="0">
                <a:effectLst/>
                <a:latin typeface="Aptos" panose="020B0004020202020204" pitchFamily="34" charset="0"/>
                <a:ea typeface="Aptos" panose="020B0004020202020204" pitchFamily="34" charset="0"/>
                <a:cs typeface="Times New Roman" panose="02020603050405020304" pitchFamily="18" charset="0"/>
              </a:rPr>
              <a:t>ESP32 S2 má 4 rozhrania SPI SPI0/1 a SPI2/3</a:t>
            </a:r>
          </a:p>
        </p:txBody>
      </p:sp>
      <p:sp>
        <p:nvSpPr>
          <p:cNvPr id="5" name="BlokTextu 4">
            <a:extLst>
              <a:ext uri="{FF2B5EF4-FFF2-40B4-BE49-F238E27FC236}">
                <a16:creationId xmlns:a16="http://schemas.microsoft.com/office/drawing/2014/main" id="{F05A9028-81F4-BEAC-EA05-CBA0DB9BBA01}"/>
              </a:ext>
            </a:extLst>
          </p:cNvPr>
          <p:cNvSpPr txBox="1"/>
          <p:nvPr/>
        </p:nvSpPr>
        <p:spPr>
          <a:xfrm>
            <a:off x="392545" y="2323590"/>
            <a:ext cx="11406909" cy="2769989"/>
          </a:xfrm>
          <a:prstGeom prst="rect">
            <a:avLst/>
          </a:prstGeom>
          <a:noFill/>
        </p:spPr>
        <p:txBody>
          <a:bodyPr wrap="square">
            <a:spAutoFit/>
          </a:bodyPr>
          <a:lstStyle/>
          <a:p>
            <a:r>
              <a:rPr lang="sk-SK" sz="2000" b="1" dirty="0">
                <a:effectLst/>
                <a:latin typeface="Times New Roman" panose="02020603050405020304" pitchFamily="18" charset="0"/>
                <a:ea typeface="Times New Roman" panose="02020603050405020304" pitchFamily="18" charset="0"/>
              </a:rPr>
              <a:t>Hardvérová zbernica SPI</a:t>
            </a:r>
            <a:endParaRPr lang="sk-SK" sz="1800" dirty="0">
              <a:effectLst/>
              <a:latin typeface="Times New Roman" panose="02020603050405020304" pitchFamily="18" charset="0"/>
              <a:ea typeface="Times New Roman" panose="02020603050405020304" pitchFamily="18" charset="0"/>
            </a:endParaRPr>
          </a:p>
          <a:p>
            <a:r>
              <a:rPr lang="sk-SK" sz="1800" dirty="0">
                <a:effectLst/>
                <a:latin typeface="Times New Roman" panose="02020603050405020304" pitchFamily="18" charset="0"/>
                <a:ea typeface="Times New Roman" panose="02020603050405020304" pitchFamily="18" charset="0"/>
              </a:rPr>
              <a:t>Existujú dva hardvérové kanály SPI, ktoré umožňujú rýchlejšie prenosové rýchlosti (až 80 MHz). Môžu byť použité na akýchkoľvek IO vývodoch, ktoré podporujú požadovaný smer a inak sa nepoužívajú (pozri </a:t>
            </a:r>
            <a:r>
              <a:rPr lang="sk-SK" sz="1800" dirty="0" err="1">
                <a:effectLst/>
                <a:latin typeface="Times New Roman" panose="02020603050405020304" pitchFamily="18" charset="0"/>
                <a:ea typeface="Times New Roman" panose="02020603050405020304" pitchFamily="18" charset="0"/>
              </a:rPr>
              <a:t>Piny</a:t>
            </a:r>
            <a:r>
              <a:rPr lang="sk-SK" sz="1800" dirty="0">
                <a:effectLst/>
                <a:latin typeface="Times New Roman" panose="02020603050405020304" pitchFamily="18" charset="0"/>
                <a:ea typeface="Times New Roman" panose="02020603050405020304" pitchFamily="18" charset="0"/>
              </a:rPr>
              <a:t> a GPIO), ale ak nie sú nakonfigurované na svoje predvolené vývody, musia prejsť ďalšou vrstvou </a:t>
            </a:r>
            <a:r>
              <a:rPr lang="sk-SK" sz="1800" dirty="0" err="1">
                <a:effectLst/>
                <a:latin typeface="Times New Roman" panose="02020603050405020304" pitchFamily="18" charset="0"/>
                <a:ea typeface="Times New Roman" panose="02020603050405020304" pitchFamily="18" charset="0"/>
              </a:rPr>
              <a:t>multiplexovania</a:t>
            </a:r>
            <a:r>
              <a:rPr lang="sk-SK" sz="1800" dirty="0">
                <a:effectLst/>
                <a:latin typeface="Times New Roman" panose="02020603050405020304" pitchFamily="18" charset="0"/>
                <a:ea typeface="Times New Roman" panose="02020603050405020304" pitchFamily="18" charset="0"/>
              </a:rPr>
              <a:t> GPIO, čo môže ovplyvniť ich spoľahlivosť pri vysokých rýchlostiach. Hardvérové kanály SPI sú obmedzené na 40 MHz, ak sa používajú na iných vývodoch, ako sú predvolené nižšie uvedené. </a:t>
            </a:r>
          </a:p>
          <a:p>
            <a:pPr marL="449580" indent="449580"/>
            <a:r>
              <a:rPr lang="sk-SK" sz="1600" kern="100" dirty="0">
                <a:effectLst/>
                <a:latin typeface="Aptos" panose="020B0004020202020204" pitchFamily="34" charset="0"/>
                <a:ea typeface="Aptos" panose="020B0004020202020204" pitchFamily="34" charset="0"/>
                <a:cs typeface="Times New Roman" panose="02020603050405020304" pitchFamily="18" charset="0"/>
              </a:rPr>
              <a:t>HSPI (id=1)                              VSPI  (id=2)</a:t>
            </a:r>
          </a:p>
          <a:p>
            <a:r>
              <a:rPr lang="sk-SK" sz="1600" kern="100" dirty="0" err="1">
                <a:effectLst/>
                <a:latin typeface="Aptos" panose="020B0004020202020204" pitchFamily="34" charset="0"/>
                <a:ea typeface="Aptos" panose="020B0004020202020204" pitchFamily="34" charset="0"/>
                <a:cs typeface="Times New Roman" panose="02020603050405020304" pitchFamily="18" charset="0"/>
              </a:rPr>
              <a:t>Sck</a:t>
            </a:r>
            <a:r>
              <a:rPr lang="sk-SK" sz="1600" kern="100" dirty="0">
                <a:effectLst/>
                <a:latin typeface="Aptos" panose="020B0004020202020204" pitchFamily="34" charset="0"/>
                <a:ea typeface="Aptos" panose="020B0004020202020204" pitchFamily="34" charset="0"/>
                <a:cs typeface="Times New Roman" panose="02020603050405020304" pitchFamily="18" charset="0"/>
              </a:rPr>
              <a:t>		14				18</a:t>
            </a:r>
          </a:p>
          <a:p>
            <a:r>
              <a:rPr lang="sk-SK" sz="1600" kern="100" dirty="0" err="1">
                <a:effectLst/>
                <a:latin typeface="Aptos" panose="020B0004020202020204" pitchFamily="34" charset="0"/>
                <a:ea typeface="Aptos" panose="020B0004020202020204" pitchFamily="34" charset="0"/>
                <a:cs typeface="Times New Roman" panose="02020603050405020304" pitchFamily="18" charset="0"/>
              </a:rPr>
              <a:t>Mosi</a:t>
            </a:r>
            <a:r>
              <a:rPr lang="sk-SK" sz="1600" kern="100" dirty="0">
                <a:effectLst/>
                <a:latin typeface="Aptos" panose="020B0004020202020204" pitchFamily="34" charset="0"/>
                <a:ea typeface="Aptos" panose="020B0004020202020204" pitchFamily="34" charset="0"/>
                <a:cs typeface="Times New Roman" panose="02020603050405020304" pitchFamily="18" charset="0"/>
              </a:rPr>
              <a:t>		13				23</a:t>
            </a:r>
          </a:p>
          <a:p>
            <a:r>
              <a:rPr lang="sk-SK" sz="1600" kern="100" dirty="0" err="1">
                <a:effectLst/>
                <a:latin typeface="Aptos" panose="020B0004020202020204" pitchFamily="34" charset="0"/>
                <a:ea typeface="Aptos" panose="020B0004020202020204" pitchFamily="34" charset="0"/>
                <a:cs typeface="Times New Roman" panose="02020603050405020304" pitchFamily="18" charset="0"/>
              </a:rPr>
              <a:t>Miso</a:t>
            </a:r>
            <a:r>
              <a:rPr lang="sk-SK" sz="1600" kern="100" dirty="0">
                <a:effectLst/>
                <a:latin typeface="Aptos" panose="020B0004020202020204" pitchFamily="34" charset="0"/>
                <a:ea typeface="Aptos" panose="020B0004020202020204" pitchFamily="34" charset="0"/>
                <a:cs typeface="Times New Roman" panose="02020603050405020304" pitchFamily="18" charset="0"/>
              </a:rPr>
              <a:t>		12				19</a:t>
            </a:r>
          </a:p>
        </p:txBody>
      </p:sp>
      <p:pic>
        <p:nvPicPr>
          <p:cNvPr id="2" name="Obrázok 1">
            <a:extLst>
              <a:ext uri="{FF2B5EF4-FFF2-40B4-BE49-F238E27FC236}">
                <a16:creationId xmlns:a16="http://schemas.microsoft.com/office/drawing/2014/main" id="{70894BB7-826F-3952-894A-A829ECF3F76C}"/>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7862436" y="3861360"/>
            <a:ext cx="3491584" cy="2769989"/>
          </a:xfrm>
          <a:prstGeom prst="rect">
            <a:avLst/>
          </a:prstGeom>
        </p:spPr>
      </p:pic>
    </p:spTree>
    <p:extLst>
      <p:ext uri="{BB962C8B-B14F-4D97-AF65-F5344CB8AC3E}">
        <p14:creationId xmlns:p14="http://schemas.microsoft.com/office/powerpoint/2010/main" val="27248349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lokTextu 2">
            <a:extLst>
              <a:ext uri="{FF2B5EF4-FFF2-40B4-BE49-F238E27FC236}">
                <a16:creationId xmlns:a16="http://schemas.microsoft.com/office/drawing/2014/main" id="{1A53EFF8-73CE-7306-FC91-9457C132C023}"/>
              </a:ext>
            </a:extLst>
          </p:cNvPr>
          <p:cNvSpPr txBox="1"/>
          <p:nvPr/>
        </p:nvSpPr>
        <p:spPr>
          <a:xfrm>
            <a:off x="341746" y="398974"/>
            <a:ext cx="10945091" cy="1354217"/>
          </a:xfrm>
          <a:prstGeom prst="rect">
            <a:avLst/>
          </a:prstGeom>
          <a:noFill/>
        </p:spPr>
        <p:txBody>
          <a:bodyPr wrap="square">
            <a:spAutoFit/>
          </a:bodyPr>
          <a:lstStyle/>
          <a:p>
            <a:r>
              <a:rPr lang="sk-SK" sz="2800" b="1" kern="100" dirty="0">
                <a:effectLst/>
                <a:latin typeface="Times New Roman" panose="02020603050405020304" pitchFamily="18" charset="0"/>
                <a:ea typeface="Aptos" panose="020B0004020202020204" pitchFamily="34" charset="0"/>
                <a:cs typeface="Times New Roman" panose="02020603050405020304" pitchFamily="18" charset="0"/>
              </a:rPr>
              <a:t>Softvérová zbernica I2C</a:t>
            </a:r>
            <a:endParaRPr lang="sk-SK" sz="1800" kern="100" dirty="0">
              <a:effectLst/>
              <a:latin typeface="Aptos" panose="020B0004020202020204" pitchFamily="34" charset="0"/>
              <a:ea typeface="Aptos" panose="020B0004020202020204" pitchFamily="34" charset="0"/>
              <a:cs typeface="Times New Roman" panose="02020603050405020304" pitchFamily="18" charset="0"/>
            </a:endParaRPr>
          </a:p>
          <a:p>
            <a:r>
              <a:rPr lang="sk-SK" sz="1800" b="1" kern="100" dirty="0">
                <a:effectLst/>
                <a:latin typeface="Times New Roman" panose="02020603050405020304" pitchFamily="18" charset="0"/>
                <a:ea typeface="Aptos" panose="020B0004020202020204" pitchFamily="34" charset="0"/>
                <a:cs typeface="Times New Roman" panose="02020603050405020304" pitchFamily="18" charset="0"/>
              </a:rPr>
              <a:t> </a:t>
            </a:r>
            <a:endParaRPr lang="sk-SK" sz="1800" kern="100" dirty="0">
              <a:effectLst/>
              <a:latin typeface="Aptos" panose="020B0004020202020204" pitchFamily="34" charset="0"/>
              <a:ea typeface="Aptos" panose="020B0004020202020204" pitchFamily="34" charset="0"/>
              <a:cs typeface="Times New Roman" panose="02020603050405020304" pitchFamily="18" charset="0"/>
            </a:endParaRPr>
          </a:p>
          <a:p>
            <a:r>
              <a:rPr lang="sk-SK" sz="1800" kern="100" dirty="0">
                <a:effectLst/>
                <a:latin typeface="Times New Roman" panose="02020603050405020304" pitchFamily="18" charset="0"/>
                <a:ea typeface="Aptos" panose="020B0004020202020204" pitchFamily="34" charset="0"/>
                <a:cs typeface="Times New Roman" panose="02020603050405020304" pitchFamily="18" charset="0"/>
              </a:rPr>
              <a:t>Softvérová I2C (používajúci bit-</a:t>
            </a:r>
            <a:r>
              <a:rPr lang="sk-SK" sz="1800" kern="100" dirty="0" err="1">
                <a:effectLst/>
                <a:latin typeface="Times New Roman" panose="02020603050405020304" pitchFamily="18" charset="0"/>
                <a:ea typeface="Aptos" panose="020B0004020202020204" pitchFamily="34" charset="0"/>
                <a:cs typeface="Times New Roman" panose="02020603050405020304" pitchFamily="18" charset="0"/>
              </a:rPr>
              <a:t>banging</a:t>
            </a:r>
            <a:r>
              <a:rPr lang="sk-SK" sz="1800" kern="100" dirty="0">
                <a:effectLst/>
                <a:latin typeface="Times New Roman" panose="02020603050405020304" pitchFamily="18" charset="0"/>
                <a:ea typeface="Aptos" panose="020B0004020202020204" pitchFamily="34" charset="0"/>
                <a:cs typeface="Times New Roman" panose="02020603050405020304" pitchFamily="18" charset="0"/>
              </a:rPr>
              <a:t>) funguje na všetkých vývodoch s výstupom a je prístupná cez triedu </a:t>
            </a:r>
            <a:r>
              <a:rPr lang="sk-SK" sz="1800" b="1" kern="100" dirty="0">
                <a:effectLst/>
                <a:latin typeface="Times New Roman" panose="02020603050405020304" pitchFamily="18" charset="0"/>
                <a:ea typeface="Aptos" panose="020B0004020202020204" pitchFamily="34" charset="0"/>
                <a:cs typeface="Times New Roman" panose="02020603050405020304" pitchFamily="18" charset="0"/>
              </a:rPr>
              <a:t>machine.SoftI2C:</a:t>
            </a:r>
            <a:endParaRPr lang="sk-SK" sz="1800" kern="100" dirty="0">
              <a:effectLst/>
              <a:latin typeface="Aptos" panose="020B0004020202020204" pitchFamily="34" charset="0"/>
              <a:ea typeface="Aptos" panose="020B0004020202020204" pitchFamily="34" charset="0"/>
              <a:cs typeface="Times New Roman" panose="02020603050405020304" pitchFamily="18" charset="0"/>
            </a:endParaRPr>
          </a:p>
        </p:txBody>
      </p:sp>
      <p:sp>
        <p:nvSpPr>
          <p:cNvPr id="4" name="Rectangle 1">
            <a:extLst>
              <a:ext uri="{FF2B5EF4-FFF2-40B4-BE49-F238E27FC236}">
                <a16:creationId xmlns:a16="http://schemas.microsoft.com/office/drawing/2014/main" id="{58C95367-B092-913F-1CC5-F41B9270D884}"/>
              </a:ext>
            </a:extLst>
          </p:cNvPr>
          <p:cNvSpPr>
            <a:spLocks noChangeArrowheads="1"/>
          </p:cNvSpPr>
          <p:nvPr/>
        </p:nvSpPr>
        <p:spPr bwMode="auto">
          <a:xfrm>
            <a:off x="217055" y="2243837"/>
            <a:ext cx="11757890" cy="10310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sk-SK" altLang="sk-SK" sz="2800" b="1" i="0" u="none" strike="noStrike" cap="none" normalizeH="0" baseline="0" dirty="0">
                <a:ln>
                  <a:noFill/>
                </a:ln>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Hardv</a:t>
            </a:r>
            <a:r>
              <a:rPr kumimoji="0" lang="sk-SK" altLang="sk-SK" sz="2800" b="1"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é</a:t>
            </a:r>
            <a:r>
              <a:rPr kumimoji="0" lang="sk-SK" altLang="sk-SK" sz="2800" b="1" i="0" u="none" strike="noStrike" cap="none" normalizeH="0" baseline="0" dirty="0">
                <a:ln>
                  <a:noFill/>
                </a:ln>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rov</a:t>
            </a:r>
            <a:r>
              <a:rPr kumimoji="0" lang="sk-SK" altLang="sk-SK" sz="2800" b="1"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á</a:t>
            </a:r>
            <a:r>
              <a:rPr kumimoji="0" lang="sk-SK" altLang="sk-SK" sz="2800" b="1" i="0" u="none" strike="noStrike" cap="none" normalizeH="0" baseline="0" dirty="0">
                <a:ln>
                  <a:noFill/>
                </a:ln>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 I2C zbernica</a:t>
            </a:r>
            <a:endParaRPr kumimoji="0" lang="sk-SK" altLang="sk-SK" sz="2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sk-SK" altLang="sk-SK" b="0" i="0" u="none" strike="noStrike" cap="none" normalizeH="0" baseline="0" dirty="0">
                <a:ln>
                  <a:noFill/>
                </a:ln>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Existuj</a:t>
            </a:r>
            <a:r>
              <a:rPr kumimoji="0" lang="sk-SK" altLang="sk-SK" b="0"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ú</a:t>
            </a:r>
            <a:r>
              <a:rPr kumimoji="0" lang="sk-SK" altLang="sk-SK" b="0" i="0" u="none" strike="noStrike" cap="none" normalizeH="0" baseline="0" dirty="0">
                <a:ln>
                  <a:noFill/>
                </a:ln>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 dve hardv</a:t>
            </a:r>
            <a:r>
              <a:rPr kumimoji="0" lang="sk-SK" altLang="sk-SK" b="0"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é</a:t>
            </a:r>
            <a:r>
              <a:rPr kumimoji="0" lang="sk-SK" altLang="sk-SK" b="0" i="0" u="none" strike="noStrike" cap="none" normalizeH="0" baseline="0" dirty="0">
                <a:ln>
                  <a:noFill/>
                </a:ln>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rov</a:t>
            </a:r>
            <a:r>
              <a:rPr kumimoji="0" lang="sk-SK" altLang="sk-SK" b="0"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é</a:t>
            </a:r>
            <a:r>
              <a:rPr kumimoji="0" lang="sk-SK" altLang="sk-SK" b="0" i="0" u="none" strike="noStrike" cap="none" normalizeH="0" baseline="0" dirty="0">
                <a:ln>
                  <a:noFill/>
                </a:ln>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 perif</a:t>
            </a:r>
            <a:r>
              <a:rPr kumimoji="0" lang="sk-SK" altLang="sk-SK" b="0"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é</a:t>
            </a:r>
            <a:r>
              <a:rPr kumimoji="0" lang="sk-SK" altLang="sk-SK" b="0" i="0" u="none" strike="noStrike" cap="none" normalizeH="0" baseline="0" dirty="0">
                <a:ln>
                  <a:noFill/>
                </a:ln>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rie I2C s identifik</a:t>
            </a:r>
            <a:r>
              <a:rPr kumimoji="0" lang="sk-SK" altLang="sk-SK" b="0"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á</a:t>
            </a:r>
            <a:r>
              <a:rPr kumimoji="0" lang="sk-SK" altLang="sk-SK" b="0" i="0" u="none" strike="noStrike" cap="none" normalizeH="0" baseline="0" dirty="0">
                <a:ln>
                  <a:noFill/>
                </a:ln>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tormi 0 a 1. Pre SCL a SDA možno použiť ak</a:t>
            </a:r>
            <a:r>
              <a:rPr kumimoji="0" lang="sk-SK" altLang="sk-SK" b="0"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é</a:t>
            </a:r>
            <a:r>
              <a:rPr kumimoji="0" lang="sk-SK" altLang="sk-SK" b="0" i="0" u="none" strike="noStrike" cap="none" normalizeH="0" baseline="0" dirty="0">
                <a:ln>
                  <a:noFill/>
                </a:ln>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koľvek dostupn</a:t>
            </a:r>
            <a:r>
              <a:rPr kumimoji="0" lang="sk-SK" altLang="sk-SK" b="0"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é</a:t>
            </a:r>
            <a:r>
              <a:rPr kumimoji="0" lang="sk-SK" altLang="sk-SK" b="0" i="0" u="none" strike="noStrike" cap="none" normalizeH="0" baseline="0" dirty="0">
                <a:ln>
                  <a:noFill/>
                </a:ln>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 vývody. </a:t>
            </a:r>
            <a:endParaRPr kumimoji="0" lang="sk-SK" altLang="sk-SK"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sk-SK" altLang="sk-SK" b="0" i="0" u="none" strike="noStrike" cap="none" normalizeH="0" baseline="0" dirty="0">
                <a:ln>
                  <a:noFill/>
                </a:ln>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Ovl</a:t>
            </a:r>
            <a:r>
              <a:rPr kumimoji="0" lang="sk-SK" altLang="sk-SK" b="0"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á</a:t>
            </a:r>
            <a:r>
              <a:rPr kumimoji="0" lang="sk-SK" altLang="sk-SK" b="0" i="0" u="none" strike="noStrike" cap="none" normalizeH="0" baseline="0" dirty="0">
                <a:ln>
                  <a:noFill/>
                </a:ln>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dač je pr</a:t>
            </a:r>
            <a:r>
              <a:rPr kumimoji="0" lang="sk-SK" altLang="sk-SK" b="0"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í</a:t>
            </a:r>
            <a:r>
              <a:rPr kumimoji="0" lang="sk-SK" altLang="sk-SK" b="0" i="0" u="none" strike="noStrike" cap="none" normalizeH="0" baseline="0" dirty="0">
                <a:ln>
                  <a:noFill/>
                </a:ln>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stupný cez triedu machine.I2C a m</a:t>
            </a:r>
            <a:r>
              <a:rPr kumimoji="0" lang="sk-SK" altLang="sk-SK" b="0"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á</a:t>
            </a:r>
            <a:r>
              <a:rPr kumimoji="0" lang="sk-SK" altLang="sk-SK" b="0" i="0" u="none" strike="noStrike" cap="none" normalizeH="0" baseline="0" dirty="0">
                <a:ln>
                  <a:noFill/>
                </a:ln>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 rovnak</a:t>
            </a:r>
            <a:r>
              <a:rPr kumimoji="0" lang="sk-SK" altLang="sk-SK" b="0"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é</a:t>
            </a:r>
            <a:r>
              <a:rPr kumimoji="0" lang="sk-SK" altLang="sk-SK" b="0" i="0" u="none" strike="noStrike" cap="none" normalizeH="0" baseline="0" dirty="0">
                <a:ln>
                  <a:noFill/>
                </a:ln>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 met</a:t>
            </a:r>
            <a:r>
              <a:rPr kumimoji="0" lang="sk-SK" altLang="sk-SK" b="0"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ó</a:t>
            </a:r>
            <a:r>
              <a:rPr kumimoji="0" lang="sk-SK" altLang="sk-SK" b="0" i="0" u="none" strike="noStrike" cap="none" normalizeH="0" baseline="0" dirty="0">
                <a:ln>
                  <a:noFill/>
                </a:ln>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dy ako softv</a:t>
            </a:r>
            <a:r>
              <a:rPr kumimoji="0" lang="sk-SK" altLang="sk-SK" b="0"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é</a:t>
            </a:r>
            <a:r>
              <a:rPr kumimoji="0" lang="sk-SK" altLang="sk-SK" b="0" i="0" u="none" strike="noStrike" cap="none" normalizeH="0" baseline="0" dirty="0">
                <a:ln>
                  <a:noFill/>
                </a:ln>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rov</a:t>
            </a:r>
            <a:r>
              <a:rPr kumimoji="0" lang="sk-SK" altLang="sk-SK" b="0"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á</a:t>
            </a:r>
            <a:r>
              <a:rPr kumimoji="0" lang="sk-SK" altLang="sk-SK" b="0" i="0" u="none" strike="noStrike" cap="none" normalizeH="0" baseline="0" dirty="0">
                <a:ln>
                  <a:noFill/>
                </a:ln>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 I2C vy</a:t>
            </a:r>
            <a:r>
              <a:rPr kumimoji="0" lang="sk-SK" altLang="sk-SK" b="0"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šš</a:t>
            </a:r>
            <a:r>
              <a:rPr kumimoji="0" lang="sk-SK" altLang="sk-SK" b="0" i="0" u="none" strike="noStrike" cap="none" normalizeH="0" baseline="0" dirty="0">
                <a:ln>
                  <a:noFill/>
                </a:ln>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ie:</a:t>
            </a:r>
            <a:endParaRPr kumimoji="0" lang="sk-SK" altLang="sk-SK" b="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69C7C030-5B36-D173-DA99-BDBA8AB1378B}"/>
              </a:ext>
            </a:extLst>
          </p:cNvPr>
          <p:cNvSpPr>
            <a:spLocks noChangeArrowheads="1"/>
          </p:cNvSpPr>
          <p:nvPr/>
        </p:nvSpPr>
        <p:spPr bwMode="auto">
          <a:xfrm>
            <a:off x="480291" y="3417054"/>
            <a:ext cx="4676088" cy="1154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sk-SK" altLang="sk-SK" b="0" i="0" u="none" strike="noStrike" cap="none" normalizeH="0" baseline="0" dirty="0" err="1">
                <a:ln>
                  <a:noFill/>
                </a:ln>
                <a:solidFill>
                  <a:schemeClr val="tx1"/>
                </a:solidFill>
                <a:effectLst/>
                <a:latin typeface="+mj-lt"/>
                <a:ea typeface="Times New Roman" panose="02020603050405020304" pitchFamily="18" charset="0"/>
                <a:cs typeface="Courier New" panose="02070309020205020404" pitchFamily="49" charset="0"/>
              </a:rPr>
              <a:t>from</a:t>
            </a:r>
            <a:r>
              <a:rPr kumimoji="0" lang="sk-SK" altLang="sk-SK" b="0" i="0" u="none" strike="noStrike" cap="none" normalizeH="0" baseline="0" dirty="0">
                <a:ln>
                  <a:noFill/>
                </a:ln>
                <a:solidFill>
                  <a:schemeClr val="tx1"/>
                </a:solidFill>
                <a:effectLst/>
                <a:latin typeface="+mj-lt"/>
                <a:ea typeface="Times New Roman" panose="02020603050405020304" pitchFamily="18" charset="0"/>
                <a:cs typeface="Courier New" panose="02070309020205020404" pitchFamily="49" charset="0"/>
              </a:rPr>
              <a:t> </a:t>
            </a:r>
            <a:r>
              <a:rPr kumimoji="0" lang="sk-SK" altLang="sk-SK" b="0" i="0" u="none" strike="noStrike" cap="none" normalizeH="0" baseline="0" dirty="0" err="1">
                <a:ln>
                  <a:noFill/>
                </a:ln>
                <a:solidFill>
                  <a:schemeClr val="tx1"/>
                </a:solidFill>
                <a:effectLst/>
                <a:latin typeface="+mj-lt"/>
                <a:ea typeface="Times New Roman" panose="02020603050405020304" pitchFamily="18" charset="0"/>
                <a:cs typeface="Courier New" panose="02070309020205020404" pitchFamily="49" charset="0"/>
              </a:rPr>
              <a:t>machine</a:t>
            </a:r>
            <a:r>
              <a:rPr kumimoji="0" lang="sk-SK" altLang="sk-SK" b="0" i="0" u="none" strike="noStrike" cap="none" normalizeH="0" baseline="0" dirty="0">
                <a:ln>
                  <a:noFill/>
                </a:ln>
                <a:solidFill>
                  <a:schemeClr val="tx1"/>
                </a:solidFill>
                <a:effectLst/>
                <a:latin typeface="+mj-lt"/>
                <a:ea typeface="Times New Roman" panose="02020603050405020304" pitchFamily="18" charset="0"/>
                <a:cs typeface="Courier New" panose="02070309020205020404" pitchFamily="49" charset="0"/>
              </a:rPr>
              <a:t> import </a:t>
            </a:r>
            <a:r>
              <a:rPr kumimoji="0" lang="sk-SK" altLang="sk-SK" b="0" i="0" u="none" strike="noStrike" cap="none" normalizeH="0" baseline="0" dirty="0" err="1">
                <a:ln>
                  <a:noFill/>
                </a:ln>
                <a:solidFill>
                  <a:schemeClr val="tx1"/>
                </a:solidFill>
                <a:effectLst/>
                <a:latin typeface="+mj-lt"/>
              </a:rPr>
              <a:t>Pin</a:t>
            </a:r>
            <a:r>
              <a:rPr kumimoji="0" lang="sk-SK" altLang="sk-SK" b="0" i="0" u="none" strike="noStrike" cap="none" normalizeH="0" baseline="0" dirty="0">
                <a:ln>
                  <a:noFill/>
                </a:ln>
                <a:solidFill>
                  <a:schemeClr val="tx1"/>
                </a:solidFill>
                <a:effectLst/>
                <a:latin typeface="+mj-lt"/>
                <a:ea typeface="Times New Roman" panose="02020603050405020304" pitchFamily="18" charset="0"/>
                <a:cs typeface="Courier New" panose="02070309020205020404" pitchFamily="49" charset="0"/>
              </a:rPr>
              <a:t>, </a:t>
            </a:r>
            <a:r>
              <a:rPr kumimoji="0" lang="sk-SK" altLang="sk-SK" b="0" i="0" u="none" strike="noStrike" cap="none" normalizeH="0" baseline="0" dirty="0">
                <a:ln>
                  <a:noFill/>
                </a:ln>
                <a:solidFill>
                  <a:schemeClr val="tx1"/>
                </a:solidFill>
                <a:effectLst/>
                <a:latin typeface="+mj-lt"/>
              </a:rPr>
              <a:t>I2C</a:t>
            </a:r>
          </a:p>
          <a:p>
            <a:pPr marL="0" marR="0" lvl="0" indent="0" algn="l" defTabSz="914400" rtl="0" eaLnBrk="0" fontAlgn="base" latinLnBrk="0" hangingPunct="0">
              <a:lnSpc>
                <a:spcPct val="100000"/>
              </a:lnSpc>
              <a:spcBef>
                <a:spcPct val="0"/>
              </a:spcBef>
              <a:spcAft>
                <a:spcPct val="0"/>
              </a:spcAft>
              <a:buClrTx/>
              <a:buSzTx/>
              <a:buFontTx/>
              <a:buNone/>
              <a:tabLst/>
            </a:pPr>
            <a:r>
              <a:rPr kumimoji="0" lang="sk-SK" altLang="sk-SK" b="0" i="0" u="none" strike="noStrike" cap="none" normalizeH="0" baseline="0" dirty="0">
                <a:ln>
                  <a:noFill/>
                </a:ln>
                <a:solidFill>
                  <a:schemeClr val="tx1"/>
                </a:solidFill>
                <a:effectLst/>
                <a:latin typeface="+mj-lt"/>
              </a:rPr>
              <a:t>i2c</a:t>
            </a:r>
            <a:r>
              <a:rPr kumimoji="0" lang="sk-SK" altLang="sk-SK" b="0" i="0" u="none" strike="noStrike" cap="none" normalizeH="0" baseline="0" dirty="0">
                <a:ln>
                  <a:noFill/>
                </a:ln>
                <a:solidFill>
                  <a:schemeClr val="tx1"/>
                </a:solidFill>
                <a:effectLst/>
                <a:latin typeface="+mj-lt"/>
                <a:ea typeface="Times New Roman" panose="02020603050405020304" pitchFamily="18" charset="0"/>
                <a:cs typeface="Courier New" panose="02070309020205020404" pitchFamily="49" charset="0"/>
              </a:rPr>
              <a:t> </a:t>
            </a:r>
            <a:r>
              <a:rPr kumimoji="0" lang="sk-SK" altLang="sk-SK" b="0" i="0" u="none" strike="noStrike" cap="none" normalizeH="0" baseline="0" dirty="0">
                <a:ln>
                  <a:noFill/>
                </a:ln>
                <a:solidFill>
                  <a:schemeClr val="tx1"/>
                </a:solidFill>
                <a:effectLst/>
                <a:latin typeface="+mj-lt"/>
                <a:ea typeface="Times New Roman" panose="02020603050405020304" pitchFamily="18" charset="0"/>
              </a:rPr>
              <a:t>=</a:t>
            </a:r>
            <a:r>
              <a:rPr kumimoji="0" lang="sk-SK" altLang="sk-SK" b="0" i="0" u="none" strike="noStrike" cap="none" normalizeH="0" baseline="0" dirty="0">
                <a:ln>
                  <a:noFill/>
                </a:ln>
                <a:solidFill>
                  <a:schemeClr val="tx1"/>
                </a:solidFill>
                <a:effectLst/>
                <a:latin typeface="+mj-lt"/>
                <a:ea typeface="Times New Roman" panose="02020603050405020304" pitchFamily="18" charset="0"/>
                <a:cs typeface="Courier New" panose="02070309020205020404" pitchFamily="49" charset="0"/>
              </a:rPr>
              <a:t> </a:t>
            </a:r>
            <a:r>
              <a:rPr kumimoji="0" lang="sk-SK" altLang="sk-SK" b="0" i="0" u="none" strike="noStrike" cap="none" normalizeH="0" baseline="0" dirty="0">
                <a:ln>
                  <a:noFill/>
                </a:ln>
                <a:solidFill>
                  <a:schemeClr val="tx1"/>
                </a:solidFill>
                <a:effectLst/>
                <a:latin typeface="+mj-lt"/>
              </a:rPr>
              <a:t>I2C</a:t>
            </a:r>
            <a:r>
              <a:rPr kumimoji="0" lang="sk-SK" altLang="sk-SK" b="0" i="0" u="none" strike="noStrike" cap="none" normalizeH="0" baseline="0" dirty="0">
                <a:ln>
                  <a:noFill/>
                </a:ln>
                <a:solidFill>
                  <a:schemeClr val="tx1"/>
                </a:solidFill>
                <a:effectLst/>
                <a:latin typeface="+mj-lt"/>
                <a:ea typeface="Times New Roman" panose="02020603050405020304" pitchFamily="18" charset="0"/>
                <a:cs typeface="Courier New" panose="02070309020205020404" pitchFamily="49" charset="0"/>
              </a:rPr>
              <a:t>(0)</a:t>
            </a:r>
          </a:p>
          <a:p>
            <a:pPr marL="0" marR="0" lvl="0" indent="0" algn="l" defTabSz="914400" rtl="0" eaLnBrk="0" fontAlgn="base" latinLnBrk="0" hangingPunct="0">
              <a:lnSpc>
                <a:spcPct val="100000"/>
              </a:lnSpc>
              <a:spcBef>
                <a:spcPct val="0"/>
              </a:spcBef>
              <a:spcAft>
                <a:spcPct val="0"/>
              </a:spcAft>
              <a:buClrTx/>
              <a:buSzTx/>
              <a:buFontTx/>
              <a:buNone/>
              <a:tabLst/>
            </a:pPr>
            <a:r>
              <a:rPr kumimoji="0" lang="sk-SK" altLang="sk-SK" b="0" i="0" u="none" strike="noStrike" cap="none" normalizeH="0" baseline="0" dirty="0">
                <a:ln>
                  <a:noFill/>
                </a:ln>
                <a:solidFill>
                  <a:schemeClr val="tx1"/>
                </a:solidFill>
                <a:effectLst/>
                <a:latin typeface="+mj-lt"/>
              </a:rPr>
              <a:t>i2c</a:t>
            </a:r>
            <a:r>
              <a:rPr kumimoji="0" lang="sk-SK" altLang="sk-SK" b="0" i="0" u="none" strike="noStrike" cap="none" normalizeH="0" baseline="0" dirty="0">
                <a:ln>
                  <a:noFill/>
                </a:ln>
                <a:solidFill>
                  <a:schemeClr val="tx1"/>
                </a:solidFill>
                <a:effectLst/>
                <a:latin typeface="+mj-lt"/>
                <a:ea typeface="Times New Roman" panose="02020603050405020304" pitchFamily="18" charset="0"/>
                <a:cs typeface="Courier New" panose="02070309020205020404" pitchFamily="49" charset="0"/>
              </a:rPr>
              <a:t> </a:t>
            </a:r>
            <a:r>
              <a:rPr kumimoji="0" lang="sk-SK" altLang="sk-SK" b="0" i="0" u="none" strike="noStrike" cap="none" normalizeH="0" baseline="0" dirty="0">
                <a:ln>
                  <a:noFill/>
                </a:ln>
                <a:solidFill>
                  <a:schemeClr val="tx1"/>
                </a:solidFill>
                <a:effectLst/>
                <a:latin typeface="+mj-lt"/>
                <a:ea typeface="Times New Roman" panose="02020603050405020304" pitchFamily="18" charset="0"/>
              </a:rPr>
              <a:t>=</a:t>
            </a:r>
            <a:r>
              <a:rPr kumimoji="0" lang="sk-SK" altLang="sk-SK" b="0" i="0" u="none" strike="noStrike" cap="none" normalizeH="0" baseline="0" dirty="0">
                <a:ln>
                  <a:noFill/>
                </a:ln>
                <a:solidFill>
                  <a:schemeClr val="tx1"/>
                </a:solidFill>
                <a:effectLst/>
                <a:latin typeface="+mj-lt"/>
                <a:ea typeface="Times New Roman" panose="02020603050405020304" pitchFamily="18" charset="0"/>
                <a:cs typeface="Courier New" panose="02070309020205020404" pitchFamily="49" charset="0"/>
              </a:rPr>
              <a:t> </a:t>
            </a:r>
            <a:r>
              <a:rPr kumimoji="0" lang="sk-SK" altLang="sk-SK" b="0" i="0" u="none" strike="noStrike" cap="none" normalizeH="0" baseline="0" dirty="0">
                <a:ln>
                  <a:noFill/>
                </a:ln>
                <a:solidFill>
                  <a:schemeClr val="tx1"/>
                </a:solidFill>
                <a:effectLst/>
                <a:latin typeface="+mj-lt"/>
              </a:rPr>
              <a:t>I2C</a:t>
            </a:r>
            <a:r>
              <a:rPr kumimoji="0" lang="sk-SK" altLang="sk-SK" b="0" i="0" u="none" strike="noStrike" cap="none" normalizeH="0" baseline="0" dirty="0">
                <a:ln>
                  <a:noFill/>
                </a:ln>
                <a:solidFill>
                  <a:schemeClr val="tx1"/>
                </a:solidFill>
                <a:effectLst/>
                <a:latin typeface="+mj-lt"/>
                <a:ea typeface="Times New Roman" panose="02020603050405020304" pitchFamily="18" charset="0"/>
                <a:cs typeface="Courier New" panose="02070309020205020404" pitchFamily="49" charset="0"/>
              </a:rPr>
              <a:t>(1, </a:t>
            </a:r>
            <a:r>
              <a:rPr kumimoji="0" lang="sk-SK" altLang="sk-SK" b="0" i="0" u="none" strike="noStrike" cap="none" normalizeH="0" baseline="0" dirty="0" err="1">
                <a:ln>
                  <a:noFill/>
                </a:ln>
                <a:solidFill>
                  <a:schemeClr val="tx1"/>
                </a:solidFill>
                <a:effectLst/>
                <a:latin typeface="+mj-lt"/>
              </a:rPr>
              <a:t>scl</a:t>
            </a:r>
            <a:r>
              <a:rPr kumimoji="0" lang="sk-SK" altLang="sk-SK" b="0" i="0" u="none" strike="noStrike" cap="none" normalizeH="0" baseline="0" dirty="0">
                <a:ln>
                  <a:noFill/>
                </a:ln>
                <a:solidFill>
                  <a:schemeClr val="tx1"/>
                </a:solidFill>
                <a:effectLst/>
                <a:latin typeface="+mj-lt"/>
                <a:ea typeface="Times New Roman" panose="02020603050405020304" pitchFamily="18" charset="0"/>
              </a:rPr>
              <a:t>=</a:t>
            </a:r>
            <a:r>
              <a:rPr kumimoji="0" lang="sk-SK" altLang="sk-SK" b="0" i="0" u="none" strike="noStrike" cap="none" normalizeH="0" baseline="0" dirty="0" err="1">
                <a:ln>
                  <a:noFill/>
                </a:ln>
                <a:solidFill>
                  <a:schemeClr val="tx1"/>
                </a:solidFill>
                <a:effectLst/>
                <a:latin typeface="+mj-lt"/>
              </a:rPr>
              <a:t>Pin</a:t>
            </a:r>
            <a:r>
              <a:rPr kumimoji="0" lang="sk-SK" altLang="sk-SK" b="0" i="0" u="none" strike="noStrike" cap="none" normalizeH="0" baseline="0" dirty="0">
                <a:ln>
                  <a:noFill/>
                </a:ln>
                <a:solidFill>
                  <a:schemeClr val="tx1"/>
                </a:solidFill>
                <a:effectLst/>
                <a:latin typeface="+mj-lt"/>
                <a:ea typeface="Times New Roman" panose="02020603050405020304" pitchFamily="18" charset="0"/>
                <a:cs typeface="Courier New" panose="02070309020205020404" pitchFamily="49" charset="0"/>
              </a:rPr>
              <a:t>(5), </a:t>
            </a:r>
            <a:r>
              <a:rPr kumimoji="0" lang="sk-SK" altLang="sk-SK" b="0" i="0" u="none" strike="noStrike" cap="none" normalizeH="0" baseline="0" dirty="0" err="1">
                <a:ln>
                  <a:noFill/>
                </a:ln>
                <a:solidFill>
                  <a:schemeClr val="tx1"/>
                </a:solidFill>
                <a:effectLst/>
                <a:latin typeface="+mj-lt"/>
              </a:rPr>
              <a:t>sda</a:t>
            </a:r>
            <a:r>
              <a:rPr kumimoji="0" lang="sk-SK" altLang="sk-SK" b="0" i="0" u="none" strike="noStrike" cap="none" normalizeH="0" baseline="0" dirty="0">
                <a:ln>
                  <a:noFill/>
                </a:ln>
                <a:solidFill>
                  <a:schemeClr val="tx1"/>
                </a:solidFill>
                <a:effectLst/>
                <a:latin typeface="+mj-lt"/>
                <a:ea typeface="Times New Roman" panose="02020603050405020304" pitchFamily="18" charset="0"/>
              </a:rPr>
              <a:t>=</a:t>
            </a:r>
            <a:r>
              <a:rPr kumimoji="0" lang="sk-SK" altLang="sk-SK" b="0" i="0" u="none" strike="noStrike" cap="none" normalizeH="0" baseline="0" dirty="0" err="1">
                <a:ln>
                  <a:noFill/>
                </a:ln>
                <a:solidFill>
                  <a:schemeClr val="tx1"/>
                </a:solidFill>
                <a:effectLst/>
                <a:latin typeface="+mj-lt"/>
              </a:rPr>
              <a:t>Pin</a:t>
            </a:r>
            <a:r>
              <a:rPr kumimoji="0" lang="sk-SK" altLang="sk-SK" b="0" i="0" u="none" strike="noStrike" cap="none" normalizeH="0" baseline="0" dirty="0">
                <a:ln>
                  <a:noFill/>
                </a:ln>
                <a:solidFill>
                  <a:schemeClr val="tx1"/>
                </a:solidFill>
                <a:effectLst/>
                <a:latin typeface="+mj-lt"/>
                <a:ea typeface="Times New Roman" panose="02020603050405020304" pitchFamily="18" charset="0"/>
                <a:cs typeface="Courier New" panose="02070309020205020404" pitchFamily="49" charset="0"/>
              </a:rPr>
              <a:t>(4), </a:t>
            </a:r>
            <a:r>
              <a:rPr kumimoji="0" lang="sk-SK" altLang="sk-SK" b="0" i="0" u="none" strike="noStrike" cap="none" normalizeH="0" baseline="0" dirty="0" err="1">
                <a:ln>
                  <a:noFill/>
                </a:ln>
                <a:solidFill>
                  <a:schemeClr val="tx1"/>
                </a:solidFill>
                <a:effectLst/>
                <a:latin typeface="+mj-lt"/>
              </a:rPr>
              <a:t>freq</a:t>
            </a:r>
            <a:r>
              <a:rPr kumimoji="0" lang="sk-SK" altLang="sk-SK" b="0" i="0" u="none" strike="noStrike" cap="none" normalizeH="0" baseline="0" dirty="0">
                <a:ln>
                  <a:noFill/>
                </a:ln>
                <a:solidFill>
                  <a:schemeClr val="tx1"/>
                </a:solidFill>
                <a:effectLst/>
                <a:latin typeface="+mj-lt"/>
                <a:ea typeface="Times New Roman" panose="02020603050405020304" pitchFamily="18" charset="0"/>
              </a:rPr>
              <a:t>=</a:t>
            </a:r>
            <a:r>
              <a:rPr kumimoji="0" lang="sk-SK" altLang="sk-SK" b="0" i="0" u="none" strike="noStrike" cap="none" normalizeH="0" baseline="0" dirty="0">
                <a:ln>
                  <a:noFill/>
                </a:ln>
                <a:solidFill>
                  <a:schemeClr val="tx1"/>
                </a:solidFill>
                <a:effectLst/>
                <a:latin typeface="+mj-lt"/>
                <a:ea typeface="Times New Roman" panose="02020603050405020304" pitchFamily="18" charset="0"/>
                <a:cs typeface="Courier New" panose="02070309020205020404" pitchFamily="49" charset="0"/>
              </a:rPr>
              <a:t>400000)</a:t>
            </a:r>
            <a:r>
              <a:rPr kumimoji="0" lang="sk-SK" altLang="sk-SK" b="0" i="0" u="none" strike="noStrike" cap="none" normalizeH="0" baseline="0" dirty="0">
                <a:ln>
                  <a:noFill/>
                </a:ln>
                <a:solidFill>
                  <a:schemeClr val="tx1"/>
                </a:solidFill>
                <a:effectLst/>
                <a:latin typeface="+mj-lt"/>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sk-SK" altLang="sk-SK" sz="1800" b="0" i="0" u="none" strike="noStrike" cap="none" normalizeH="0" baseline="0" dirty="0">
              <a:ln>
                <a:noFill/>
              </a:ln>
              <a:solidFill>
                <a:schemeClr val="tx1"/>
              </a:solidFill>
              <a:effectLst/>
              <a:latin typeface="Arial" panose="020B0604020202020204" pitchFamily="34" charset="0"/>
            </a:endParaRPr>
          </a:p>
        </p:txBody>
      </p:sp>
      <p:sp>
        <p:nvSpPr>
          <p:cNvPr id="7" name="BlokTextu 6">
            <a:extLst>
              <a:ext uri="{FF2B5EF4-FFF2-40B4-BE49-F238E27FC236}">
                <a16:creationId xmlns:a16="http://schemas.microsoft.com/office/drawing/2014/main" id="{BB0FFCE0-7E9E-23EA-9324-187CBDFFACCE}"/>
              </a:ext>
            </a:extLst>
          </p:cNvPr>
          <p:cNvSpPr txBox="1"/>
          <p:nvPr/>
        </p:nvSpPr>
        <p:spPr>
          <a:xfrm>
            <a:off x="480291" y="5010911"/>
            <a:ext cx="6096000" cy="1107996"/>
          </a:xfrm>
          <a:prstGeom prst="rect">
            <a:avLst/>
          </a:prstGeom>
          <a:noFill/>
        </p:spPr>
        <p:txBody>
          <a:bodyPr wrap="square">
            <a:spAutoFit/>
          </a:bodyPr>
          <a:lstStyle/>
          <a:p>
            <a:r>
              <a:rPr lang="sk-SK" sz="2400" b="1" kern="100" dirty="0">
                <a:effectLst/>
                <a:latin typeface="Times New Roman" panose="02020603050405020304" pitchFamily="18" charset="0"/>
                <a:ea typeface="Aptos" panose="020B0004020202020204" pitchFamily="34" charset="0"/>
                <a:cs typeface="Times New Roman" panose="02020603050405020304" pitchFamily="18" charset="0"/>
              </a:rPr>
              <a:t>Obsluha OLED displeja SSD1306</a:t>
            </a:r>
            <a:endParaRPr lang="sk-SK" sz="1800" kern="100" dirty="0">
              <a:effectLst/>
              <a:latin typeface="Aptos" panose="020B0004020202020204" pitchFamily="34" charset="0"/>
              <a:ea typeface="Aptos" panose="020B0004020202020204" pitchFamily="34" charset="0"/>
              <a:cs typeface="Times New Roman" panose="02020603050405020304" pitchFamily="18" charset="0"/>
            </a:endParaRPr>
          </a:p>
          <a:p>
            <a:r>
              <a:rPr lang="sk-SK" sz="2400" b="1" kern="100" dirty="0">
                <a:effectLst/>
                <a:latin typeface="Times New Roman" panose="02020603050405020304" pitchFamily="18" charset="0"/>
                <a:ea typeface="Aptos" panose="020B0004020202020204" pitchFamily="34" charset="0"/>
                <a:cs typeface="Times New Roman" panose="02020603050405020304" pitchFamily="18" charset="0"/>
              </a:rPr>
              <a:t>10.py  Displej</a:t>
            </a:r>
            <a:endParaRPr lang="sk-SK" sz="1800" kern="100" dirty="0">
              <a:effectLst/>
              <a:latin typeface="Aptos" panose="020B0004020202020204" pitchFamily="34" charset="0"/>
              <a:ea typeface="Aptos" panose="020B0004020202020204" pitchFamily="34" charset="0"/>
              <a:cs typeface="Times New Roman" panose="02020603050405020304" pitchFamily="18" charset="0"/>
            </a:endParaRPr>
          </a:p>
          <a:p>
            <a:r>
              <a:rPr lang="sk-SK" sz="1800" kern="100" dirty="0">
                <a:effectLst/>
                <a:latin typeface="Times New Roman" panose="02020603050405020304" pitchFamily="18" charset="0"/>
                <a:ea typeface="Aptos" panose="020B0004020202020204" pitchFamily="34" charset="0"/>
                <a:cs typeface="Times New Roman" panose="02020603050405020304" pitchFamily="18" charset="0"/>
              </a:rPr>
              <a:t>Na komunikáciu s SSD1306</a:t>
            </a:r>
            <a:r>
              <a:rPr lang="sk-SK" sz="1800" kern="100" dirty="0">
                <a:effectLst/>
                <a:latin typeface="Aptos" panose="020B0004020202020204" pitchFamily="34" charset="0"/>
                <a:ea typeface="Aptos" panose="020B0004020202020204" pitchFamily="34" charset="0"/>
                <a:cs typeface="Times New Roman" panose="02020603050405020304" pitchFamily="18" charset="0"/>
              </a:rPr>
              <a:t> </a:t>
            </a:r>
            <a:r>
              <a:rPr lang="sk-SK" sz="1800" kern="100" dirty="0">
                <a:effectLst/>
                <a:latin typeface="Times New Roman" panose="02020603050405020304" pitchFamily="18" charset="0"/>
                <a:ea typeface="Aptos" panose="020B0004020202020204" pitchFamily="34" charset="0"/>
                <a:cs typeface="Times New Roman" panose="02020603050405020304" pitchFamily="18" charset="0"/>
              </a:rPr>
              <a:t> sa využíva rozhranie I2C.</a:t>
            </a:r>
            <a:endParaRPr lang="sk-SK" sz="1800" kern="100" dirty="0">
              <a:effectLst/>
              <a:latin typeface="Aptos" panose="020B0004020202020204" pitchFamily="34" charset="0"/>
              <a:ea typeface="Aptos" panose="020B0004020202020204" pitchFamily="34" charset="0"/>
              <a:cs typeface="Times New Roman" panose="02020603050405020304" pitchFamily="18" charset="0"/>
            </a:endParaRPr>
          </a:p>
        </p:txBody>
      </p:sp>
      <p:pic>
        <p:nvPicPr>
          <p:cNvPr id="2" name="Obrázok 1">
            <a:extLst>
              <a:ext uri="{FF2B5EF4-FFF2-40B4-BE49-F238E27FC236}">
                <a16:creationId xmlns:a16="http://schemas.microsoft.com/office/drawing/2014/main" id="{12383B16-94FB-B5DD-952A-7BBFA50C42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29474" y="3765533"/>
            <a:ext cx="6295420" cy="2921594"/>
          </a:xfrm>
          <a:prstGeom prst="rect">
            <a:avLst/>
          </a:prstGeom>
        </p:spPr>
      </p:pic>
    </p:spTree>
    <p:extLst>
      <p:ext uri="{BB962C8B-B14F-4D97-AF65-F5344CB8AC3E}">
        <p14:creationId xmlns:p14="http://schemas.microsoft.com/office/powerpoint/2010/main" val="251647676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rázok 1" descr="Obrázok, na ktorom je text, číslo, písmo, elektronika&#10;&#10;Automaticky generovaný popis">
            <a:extLst>
              <a:ext uri="{FF2B5EF4-FFF2-40B4-BE49-F238E27FC236}">
                <a16:creationId xmlns:a16="http://schemas.microsoft.com/office/drawing/2014/main" id="{52AB1ACA-C15F-6EC5-0214-01C55408E9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74114" y="3429000"/>
            <a:ext cx="3017520" cy="1905000"/>
          </a:xfrm>
          <a:prstGeom prst="rect">
            <a:avLst/>
          </a:prstGeom>
        </p:spPr>
      </p:pic>
      <p:pic>
        <p:nvPicPr>
          <p:cNvPr id="3" name="Obrázok 2" descr="Obrázok, na ktorom je text, diagram, plán, rad&#10;&#10;Automaticky generovaný popis">
            <a:extLst>
              <a:ext uri="{FF2B5EF4-FFF2-40B4-BE49-F238E27FC236}">
                <a16:creationId xmlns:a16="http://schemas.microsoft.com/office/drawing/2014/main" id="{FF0331B2-4B9D-2C37-A2F5-6C4B98C01A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366" y="286326"/>
            <a:ext cx="9298762" cy="4017818"/>
          </a:xfrm>
          <a:prstGeom prst="rect">
            <a:avLst/>
          </a:prstGeom>
        </p:spPr>
      </p:pic>
      <p:sp>
        <p:nvSpPr>
          <p:cNvPr id="5" name="BlokTextu 4">
            <a:extLst>
              <a:ext uri="{FF2B5EF4-FFF2-40B4-BE49-F238E27FC236}">
                <a16:creationId xmlns:a16="http://schemas.microsoft.com/office/drawing/2014/main" id="{38D8E1A5-0FB6-0AA0-20E9-091FD97F58F6}"/>
              </a:ext>
            </a:extLst>
          </p:cNvPr>
          <p:cNvSpPr txBox="1"/>
          <p:nvPr/>
        </p:nvSpPr>
        <p:spPr>
          <a:xfrm>
            <a:off x="415636" y="4687669"/>
            <a:ext cx="6096000" cy="646331"/>
          </a:xfrm>
          <a:prstGeom prst="rect">
            <a:avLst/>
          </a:prstGeom>
          <a:noFill/>
        </p:spPr>
        <p:txBody>
          <a:bodyPr wrap="square">
            <a:spAutoFit/>
          </a:bodyPr>
          <a:lstStyle/>
          <a:p>
            <a:pPr marL="228600"/>
            <a:r>
              <a:rPr lang="en-US" sz="1800" kern="100" dirty="0" err="1">
                <a:effectLst/>
                <a:latin typeface="Aptos" panose="020B0004020202020204" pitchFamily="34" charset="0"/>
                <a:ea typeface="Aptos" panose="020B0004020202020204" pitchFamily="34" charset="0"/>
                <a:cs typeface="Courier New" panose="02070309020205020404" pitchFamily="49" charset="0"/>
              </a:rPr>
              <a:t>Ovládajme</a:t>
            </a:r>
            <a:r>
              <a:rPr lang="en-US" sz="1800" kern="100" dirty="0">
                <a:effectLst/>
                <a:latin typeface="Aptos" panose="020B0004020202020204" pitchFamily="34" charset="0"/>
                <a:ea typeface="Aptos" panose="020B0004020202020204" pitchFamily="34" charset="0"/>
                <a:cs typeface="Courier New" panose="02070309020205020404" pitchFamily="49" charset="0"/>
              </a:rPr>
              <a:t> OLED </a:t>
            </a:r>
            <a:r>
              <a:rPr lang="en-US" sz="1800" kern="100" dirty="0" err="1">
                <a:effectLst/>
                <a:latin typeface="Aptos" panose="020B0004020202020204" pitchFamily="34" charset="0"/>
                <a:ea typeface="Aptos" panose="020B0004020202020204" pitchFamily="34" charset="0"/>
                <a:cs typeface="Courier New" panose="02070309020205020404" pitchFamily="49" charset="0"/>
              </a:rPr>
              <a:t>displej</a:t>
            </a:r>
            <a:r>
              <a:rPr lang="en-US" sz="1800" kern="100" dirty="0">
                <a:effectLst/>
                <a:latin typeface="Aptos" panose="020B0004020202020204" pitchFamily="34" charset="0"/>
                <a:ea typeface="Aptos" panose="020B0004020202020204" pitchFamily="34" charset="0"/>
                <a:cs typeface="Courier New" panose="02070309020205020404" pitchFamily="49" charset="0"/>
              </a:rPr>
              <a:t> SSD1306 s </a:t>
            </a:r>
            <a:r>
              <a:rPr lang="en-US" sz="1800" kern="100" dirty="0" err="1">
                <a:effectLst/>
                <a:latin typeface="Aptos" panose="020B0004020202020204" pitchFamily="34" charset="0"/>
                <a:ea typeface="Aptos" panose="020B0004020202020204" pitchFamily="34" charset="0"/>
                <a:cs typeface="Courier New" panose="02070309020205020404" pitchFamily="49" charset="0"/>
              </a:rPr>
              <a:t>využitím</a:t>
            </a:r>
            <a:r>
              <a:rPr lang="en-US" sz="1800" kern="100" dirty="0">
                <a:effectLst/>
                <a:latin typeface="Aptos" panose="020B0004020202020204" pitchFamily="34" charset="0"/>
                <a:ea typeface="Aptos" panose="020B0004020202020204" pitchFamily="34" charset="0"/>
                <a:cs typeface="Courier New" panose="02070309020205020404" pitchFamily="49" charset="0"/>
              </a:rPr>
              <a:t> </a:t>
            </a:r>
            <a:r>
              <a:rPr lang="en-US" sz="1800" kern="100" dirty="0" err="1">
                <a:effectLst/>
                <a:latin typeface="Aptos" panose="020B0004020202020204" pitchFamily="34" charset="0"/>
                <a:ea typeface="Aptos" panose="020B0004020202020204" pitchFamily="34" charset="0"/>
                <a:cs typeface="Courier New" panose="02070309020205020404" pitchFamily="49" charset="0"/>
              </a:rPr>
              <a:t>knižnice</a:t>
            </a:r>
            <a:r>
              <a:rPr lang="en-US" sz="1800" kern="100" dirty="0">
                <a:effectLst/>
                <a:latin typeface="Aptos" panose="020B0004020202020204" pitchFamily="34" charset="0"/>
                <a:ea typeface="Aptos" panose="020B0004020202020204" pitchFamily="34" charset="0"/>
                <a:cs typeface="Courier New" panose="02070309020205020404" pitchFamily="49" charset="0"/>
              </a:rPr>
              <a:t> SSD1306.py.</a:t>
            </a:r>
            <a:endParaRPr lang="sk-SK" sz="1800" kern="100" dirty="0">
              <a:effectLst/>
              <a:latin typeface="Aptos" panose="020B0004020202020204" pitchFamily="34" charset="0"/>
              <a:ea typeface="Aptos" panose="020B0004020202020204" pitchFamily="34" charset="0"/>
              <a:cs typeface="Times New Roman" panose="02020603050405020304" pitchFamily="18" charset="0"/>
            </a:endParaRPr>
          </a:p>
        </p:txBody>
      </p:sp>
      <p:sp>
        <p:nvSpPr>
          <p:cNvPr id="7" name="BlokTextu 6">
            <a:extLst>
              <a:ext uri="{FF2B5EF4-FFF2-40B4-BE49-F238E27FC236}">
                <a16:creationId xmlns:a16="http://schemas.microsoft.com/office/drawing/2014/main" id="{72543C3C-28A0-81F3-5993-5D43A691044E}"/>
              </a:ext>
            </a:extLst>
          </p:cNvPr>
          <p:cNvSpPr txBox="1"/>
          <p:nvPr/>
        </p:nvSpPr>
        <p:spPr>
          <a:xfrm>
            <a:off x="600363" y="5717525"/>
            <a:ext cx="6096000" cy="369332"/>
          </a:xfrm>
          <a:prstGeom prst="rect">
            <a:avLst/>
          </a:prstGeom>
          <a:noFill/>
        </p:spPr>
        <p:txBody>
          <a:bodyPr wrap="square">
            <a:spAutoFit/>
          </a:bodyPr>
          <a:lstStyle/>
          <a:p>
            <a:r>
              <a:rPr lang="sk-SK" sz="1800" b="1" kern="100" dirty="0">
                <a:effectLst/>
                <a:latin typeface="Times New Roman" panose="02020603050405020304" pitchFamily="18" charset="0"/>
                <a:ea typeface="Aptos" panose="020B0004020202020204" pitchFamily="34" charset="0"/>
                <a:cs typeface="Times New Roman" panose="02020603050405020304" pitchFamily="18" charset="0"/>
              </a:rPr>
              <a:t>10.py  Displej</a:t>
            </a:r>
            <a:endParaRPr lang="sk-SK" sz="1400" kern="100" dirty="0">
              <a:effectLst/>
              <a:latin typeface="Aptos" panose="020B0004020202020204" pitchFamily="34" charset="0"/>
              <a:ea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115058199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lokTextu 2">
            <a:extLst>
              <a:ext uri="{FF2B5EF4-FFF2-40B4-BE49-F238E27FC236}">
                <a16:creationId xmlns:a16="http://schemas.microsoft.com/office/drawing/2014/main" id="{A3413BA7-7D4D-DAC2-9EAA-7B68BB9EB81B}"/>
              </a:ext>
            </a:extLst>
          </p:cNvPr>
          <p:cNvSpPr txBox="1"/>
          <p:nvPr/>
        </p:nvSpPr>
        <p:spPr>
          <a:xfrm>
            <a:off x="184726" y="272750"/>
            <a:ext cx="8358909" cy="1384995"/>
          </a:xfrm>
          <a:prstGeom prst="rect">
            <a:avLst/>
          </a:prstGeom>
          <a:noFill/>
        </p:spPr>
        <p:txBody>
          <a:bodyPr wrap="square">
            <a:spAutoFit/>
          </a:bodyPr>
          <a:lstStyle/>
          <a:p>
            <a:r>
              <a:rPr lang="sk-SK" sz="2400" b="1" kern="100" dirty="0">
                <a:effectLst/>
                <a:latin typeface="Aptos" panose="020B0004020202020204" pitchFamily="34" charset="0"/>
                <a:ea typeface="Aptos" panose="020B0004020202020204" pitchFamily="34" charset="0"/>
                <a:cs typeface="Courier New" panose="02070309020205020404" pitchFamily="49" charset="0"/>
              </a:rPr>
              <a:t>Pridajme prevodník</a:t>
            </a:r>
            <a:endParaRPr lang="sk-SK" sz="1800" kern="100" dirty="0">
              <a:effectLst/>
              <a:latin typeface="Aptos" panose="020B0004020202020204" pitchFamily="34" charset="0"/>
              <a:ea typeface="Aptos" panose="020B0004020202020204" pitchFamily="34" charset="0"/>
              <a:cs typeface="Times New Roman" panose="02020603050405020304" pitchFamily="18" charset="0"/>
            </a:endParaRPr>
          </a:p>
          <a:p>
            <a:r>
              <a:rPr lang="sk-SK" sz="2400" b="1" kern="100" dirty="0">
                <a:effectLst/>
                <a:latin typeface="Aptos" panose="020B0004020202020204" pitchFamily="34" charset="0"/>
                <a:ea typeface="Aptos" panose="020B0004020202020204" pitchFamily="34" charset="0"/>
                <a:cs typeface="Courier New" panose="02070309020205020404" pitchFamily="49" charset="0"/>
              </a:rPr>
              <a:t>11.py   I2C a ADC</a:t>
            </a:r>
            <a:endParaRPr lang="sk-SK" sz="1800" kern="100" dirty="0">
              <a:effectLst/>
              <a:latin typeface="Aptos" panose="020B0004020202020204" pitchFamily="34" charset="0"/>
              <a:ea typeface="Aptos" panose="020B0004020202020204" pitchFamily="34" charset="0"/>
              <a:cs typeface="Times New Roman" panose="02020603050405020304" pitchFamily="18" charset="0"/>
            </a:endParaRPr>
          </a:p>
          <a:p>
            <a:r>
              <a:rPr lang="sk-SK" sz="1800" kern="100" dirty="0">
                <a:effectLst/>
                <a:latin typeface="Aptos" panose="020B0004020202020204" pitchFamily="34" charset="0"/>
                <a:ea typeface="Aptos" panose="020B0004020202020204" pitchFamily="34" charset="0"/>
                <a:cs typeface="Courier New" panose="02070309020205020404" pitchFamily="49" charset="0"/>
              </a:rPr>
              <a:t>Odmerajme napätie batérie a jeho hodnotu zobrazme na displeji.    </a:t>
            </a:r>
            <a:endParaRPr lang="sk-SK" sz="1800" kern="100" dirty="0">
              <a:effectLst/>
              <a:latin typeface="Aptos" panose="020B0004020202020204" pitchFamily="34" charset="0"/>
              <a:ea typeface="Aptos" panose="020B0004020202020204" pitchFamily="34" charset="0"/>
              <a:cs typeface="Times New Roman" panose="02020603050405020304" pitchFamily="18" charset="0"/>
            </a:endParaRPr>
          </a:p>
          <a:p>
            <a:r>
              <a:rPr lang="sk-SK" sz="1800" kern="100" dirty="0">
                <a:effectLst/>
                <a:latin typeface="Courier New" panose="02070309020205020404" pitchFamily="49" charset="0"/>
                <a:ea typeface="Aptos" panose="020B0004020202020204" pitchFamily="34" charset="0"/>
                <a:cs typeface="Times New Roman" panose="02020603050405020304" pitchFamily="18" charset="0"/>
              </a:rPr>
              <a:t> </a:t>
            </a:r>
            <a:endParaRPr lang="sk-SK" sz="1800" kern="100" dirty="0">
              <a:effectLst/>
              <a:latin typeface="Aptos" panose="020B0004020202020204" pitchFamily="34" charset="0"/>
              <a:ea typeface="Aptos" panose="020B0004020202020204" pitchFamily="34" charset="0"/>
              <a:cs typeface="Times New Roman" panose="02020603050405020304" pitchFamily="18" charset="0"/>
            </a:endParaRPr>
          </a:p>
        </p:txBody>
      </p:sp>
      <p:pic>
        <p:nvPicPr>
          <p:cNvPr id="4" name="Obrázok 3" descr="Obrázok, na ktorom je diagram, text, plán, rad&#10;&#10;Automaticky generovaný popis">
            <a:extLst>
              <a:ext uri="{FF2B5EF4-FFF2-40B4-BE49-F238E27FC236}">
                <a16:creationId xmlns:a16="http://schemas.microsoft.com/office/drawing/2014/main" id="{80AE3C3B-6BEA-5604-8EB4-C83FBE90B4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72608" y="1417289"/>
            <a:ext cx="8363609" cy="5324979"/>
          </a:xfrm>
          <a:prstGeom prst="rect">
            <a:avLst/>
          </a:prstGeom>
        </p:spPr>
      </p:pic>
    </p:spTree>
    <p:extLst>
      <p:ext uri="{BB962C8B-B14F-4D97-AF65-F5344CB8AC3E}">
        <p14:creationId xmlns:p14="http://schemas.microsoft.com/office/powerpoint/2010/main" val="391317098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lokTextu 2">
            <a:extLst>
              <a:ext uri="{FF2B5EF4-FFF2-40B4-BE49-F238E27FC236}">
                <a16:creationId xmlns:a16="http://schemas.microsoft.com/office/drawing/2014/main" id="{B786FEC9-304D-D205-6EF5-967B0B18589E}"/>
              </a:ext>
            </a:extLst>
          </p:cNvPr>
          <p:cNvSpPr txBox="1"/>
          <p:nvPr/>
        </p:nvSpPr>
        <p:spPr>
          <a:xfrm>
            <a:off x="378691" y="951464"/>
            <a:ext cx="11129818" cy="3542445"/>
          </a:xfrm>
          <a:prstGeom prst="rect">
            <a:avLst/>
          </a:prstGeom>
          <a:noFill/>
        </p:spPr>
        <p:txBody>
          <a:bodyPr wrap="square">
            <a:spAutoFit/>
          </a:bodyPr>
          <a:lstStyle/>
          <a:p>
            <a:r>
              <a:rPr lang="sk-SK" sz="2400" b="1" kern="100" dirty="0">
                <a:effectLst/>
                <a:latin typeface="Times New Roman" panose="02020603050405020304" pitchFamily="18" charset="0"/>
                <a:ea typeface="Aptos" panose="020B0004020202020204" pitchFamily="34" charset="0"/>
                <a:cs typeface="Times New Roman" panose="02020603050405020304" pitchFamily="18" charset="0"/>
              </a:rPr>
              <a:t>Zbernica I2S</a:t>
            </a:r>
            <a:endParaRPr lang="sk-SK" sz="1800" kern="100" dirty="0">
              <a:effectLst/>
              <a:latin typeface="Aptos" panose="020B0004020202020204" pitchFamily="34" charset="0"/>
              <a:ea typeface="Aptos" panose="020B0004020202020204" pitchFamily="34" charset="0"/>
              <a:cs typeface="Times New Roman" panose="02020603050405020304" pitchFamily="18" charset="0"/>
            </a:endParaRPr>
          </a:p>
          <a:p>
            <a:pPr indent="449580"/>
            <a:r>
              <a:rPr lang="sk-SK" sz="1800" kern="100" dirty="0">
                <a:effectLst/>
                <a:latin typeface="Times New Roman" panose="02020603050405020304" pitchFamily="18" charset="0"/>
                <a:ea typeface="Aptos" panose="020B0004020202020204" pitchFamily="34" charset="0"/>
                <a:cs typeface="Times New Roman" panose="02020603050405020304" pitchFamily="18" charset="0"/>
              </a:rPr>
              <a:t>I2S je synchrónny sériový protokol používaný na pripojenie digitálnych audio zariadení. Na fyzickej úrovni zbernica pozostáva z 3 liniek: SCK, WS, SD. Trieda I2S podporuje činnosť ovládača. Operácie periférnych zariadení nie sú podporované.</a:t>
            </a:r>
            <a:endParaRPr lang="sk-SK" sz="1800" kern="100" dirty="0">
              <a:effectLst/>
              <a:latin typeface="Aptos" panose="020B0004020202020204" pitchFamily="34" charset="0"/>
              <a:ea typeface="Aptos" panose="020B0004020202020204" pitchFamily="34" charset="0"/>
              <a:cs typeface="Times New Roman" panose="02020603050405020304" pitchFamily="18" charset="0"/>
            </a:endParaRPr>
          </a:p>
          <a:p>
            <a:r>
              <a:rPr lang="sk-SK" sz="1800" kern="100" dirty="0">
                <a:effectLst/>
                <a:latin typeface="Times New Roman" panose="02020603050405020304" pitchFamily="18" charset="0"/>
                <a:ea typeface="Aptos" panose="020B0004020202020204" pitchFamily="34" charset="0"/>
                <a:cs typeface="Times New Roman" panose="02020603050405020304" pitchFamily="18" charset="0"/>
              </a:rPr>
              <a:t> </a:t>
            </a:r>
            <a:endParaRPr lang="sk-SK"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07000"/>
              </a:lnSpc>
              <a:spcAft>
                <a:spcPts val="800"/>
              </a:spcAft>
            </a:pPr>
            <a:r>
              <a:rPr lang="sk-SK" sz="1800" kern="100" dirty="0">
                <a:effectLst/>
                <a:latin typeface="Times New Roman" panose="02020603050405020304" pitchFamily="18" charset="0"/>
                <a:ea typeface="Aptos" panose="020B0004020202020204" pitchFamily="34" charset="0"/>
                <a:cs typeface="Times New Roman" panose="02020603050405020304" pitchFamily="18" charset="0"/>
              </a:rPr>
              <a:t>Trieda I2S je momentálne k dispozícii ako beta verzia. Počas tohto obdobia sa očakáva spätná väzba</a:t>
            </a:r>
            <a:endParaRPr lang="sk-SK"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07000"/>
              </a:lnSpc>
              <a:spcAft>
                <a:spcPts val="800"/>
              </a:spcAft>
            </a:pPr>
            <a:r>
              <a:rPr lang="sk-SK" sz="1800" kern="100" dirty="0">
                <a:effectLst/>
                <a:latin typeface="Times New Roman" panose="02020603050405020304" pitchFamily="18" charset="0"/>
                <a:ea typeface="Aptos" panose="020B0004020202020204" pitchFamily="34" charset="0"/>
                <a:cs typeface="Times New Roman" panose="02020603050405020304" pitchFamily="18" charset="0"/>
              </a:rPr>
              <a:t>od používateľov. Na základe tejto spätnej väzby sa API triedy I2S a ich implementácia môže zmeniť.</a:t>
            </a:r>
            <a:endParaRPr lang="sk-SK"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07000"/>
              </a:lnSpc>
              <a:spcAft>
                <a:spcPts val="800"/>
              </a:spcAft>
            </a:pPr>
            <a:r>
              <a:rPr lang="sk-SK"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sk-SK" sz="2400" b="1" kern="100" dirty="0">
                <a:effectLst/>
                <a:latin typeface="Times New Roman" panose="02020603050405020304" pitchFamily="18" charset="0"/>
                <a:ea typeface="Aptos" panose="020B0004020202020204" pitchFamily="34" charset="0"/>
                <a:cs typeface="Times New Roman" panose="02020603050405020304" pitchFamily="18" charset="0"/>
              </a:rPr>
              <a:t> </a:t>
            </a:r>
            <a:endParaRPr lang="sk-SK" sz="1800" kern="100" dirty="0">
              <a:effectLst/>
              <a:latin typeface="Aptos" panose="020B0004020202020204" pitchFamily="34" charset="0"/>
              <a:ea typeface="Aptos" panose="020B0004020202020204" pitchFamily="34" charset="0"/>
              <a:cs typeface="Times New Roman" panose="02020603050405020304" pitchFamily="18" charset="0"/>
            </a:endParaRPr>
          </a:p>
          <a:p>
            <a:r>
              <a:rPr lang="sk-SK" sz="2400" b="1" kern="100" dirty="0">
                <a:effectLst/>
                <a:latin typeface="Times New Roman" panose="02020603050405020304" pitchFamily="18" charset="0"/>
                <a:ea typeface="Aptos" panose="020B0004020202020204" pitchFamily="34" charset="0"/>
                <a:cs typeface="Times New Roman" panose="02020603050405020304" pitchFamily="18" charset="0"/>
              </a:rPr>
              <a:t>Hodiny reálneho času RTC</a:t>
            </a:r>
            <a:endParaRPr lang="sk-SK" sz="1800" kern="100" dirty="0">
              <a:effectLst/>
              <a:latin typeface="Aptos" panose="020B0004020202020204" pitchFamily="34" charset="0"/>
              <a:ea typeface="Aptos" panose="020B0004020202020204" pitchFamily="34" charset="0"/>
              <a:cs typeface="Times New Roman" panose="02020603050405020304" pitchFamily="18" charset="0"/>
            </a:endParaRPr>
          </a:p>
          <a:p>
            <a:r>
              <a:rPr lang="sk-SK" sz="2000" dirty="0" err="1">
                <a:effectLst/>
                <a:latin typeface="Times New Roman" panose="02020603050405020304" pitchFamily="18" charset="0"/>
                <a:ea typeface="Times New Roman" panose="02020603050405020304" pitchFamily="18" charset="0"/>
              </a:rPr>
              <a:t>See</a:t>
            </a:r>
            <a:r>
              <a:rPr lang="sk-SK" sz="2000" dirty="0">
                <a:effectLst/>
                <a:latin typeface="Times New Roman" panose="02020603050405020304" pitchFamily="18" charset="0"/>
                <a:ea typeface="Times New Roman" panose="02020603050405020304" pitchFamily="18" charset="0"/>
              </a:rPr>
              <a:t> </a:t>
            </a:r>
            <a:r>
              <a:rPr lang="sk-SK" sz="2000" dirty="0" err="1">
                <a:solidFill>
                  <a:srgbClr val="0000FF"/>
                </a:solidFill>
                <a:effectLst/>
                <a:latin typeface="Times New Roman" panose="02020603050405020304" pitchFamily="18" charset="0"/>
                <a:ea typeface="Times New Roman" panose="02020603050405020304" pitchFamily="18" charset="0"/>
                <a:hlinkClick r:id="rId2"/>
              </a:rPr>
              <a:t>machine.RTC</a:t>
            </a:r>
            <a:endParaRPr lang="sk-SK" sz="2000" dirty="0">
              <a:effectLst/>
              <a:latin typeface="Times New Roman" panose="02020603050405020304" pitchFamily="18" charset="0"/>
              <a:ea typeface="Times New Roman" panose="02020603050405020304" pitchFamily="18" charset="0"/>
            </a:endParaRPr>
          </a:p>
        </p:txBody>
      </p:sp>
      <p:sp>
        <p:nvSpPr>
          <p:cNvPr id="5" name="BlokTextu 4">
            <a:extLst>
              <a:ext uri="{FF2B5EF4-FFF2-40B4-BE49-F238E27FC236}">
                <a16:creationId xmlns:a16="http://schemas.microsoft.com/office/drawing/2014/main" id="{053B67D2-2D35-095A-0CF2-68AE52075685}"/>
              </a:ext>
            </a:extLst>
          </p:cNvPr>
          <p:cNvSpPr txBox="1"/>
          <p:nvPr/>
        </p:nvSpPr>
        <p:spPr>
          <a:xfrm>
            <a:off x="378691" y="4880246"/>
            <a:ext cx="6096000" cy="769441"/>
          </a:xfrm>
          <a:prstGeom prst="rect">
            <a:avLst/>
          </a:prstGeom>
          <a:noFill/>
        </p:spPr>
        <p:txBody>
          <a:bodyPr wrap="square">
            <a:spAutoFit/>
          </a:bodyPr>
          <a:lstStyle/>
          <a:p>
            <a:r>
              <a:rPr lang="sk-SK" sz="2400" b="1" kern="100">
                <a:effectLst/>
                <a:latin typeface="Times New Roman" panose="02020603050405020304" pitchFamily="18" charset="0"/>
                <a:ea typeface="Aptos" panose="020B0004020202020204" pitchFamily="34" charset="0"/>
                <a:cs typeface="Times New Roman" panose="02020603050405020304" pitchFamily="18" charset="0"/>
              </a:rPr>
              <a:t>Watch dog timer WDT</a:t>
            </a:r>
            <a:endParaRPr lang="sk-SK" sz="2400" kern="100">
              <a:effectLst/>
              <a:latin typeface="Aptos" panose="020B0004020202020204" pitchFamily="34" charset="0"/>
              <a:ea typeface="Aptos" panose="020B0004020202020204" pitchFamily="34" charset="0"/>
              <a:cs typeface="Times New Roman" panose="02020603050405020304" pitchFamily="18" charset="0"/>
            </a:endParaRPr>
          </a:p>
          <a:p>
            <a:r>
              <a:rPr lang="sk-SK" sz="2000">
                <a:effectLst/>
                <a:latin typeface="Times New Roman" panose="02020603050405020304" pitchFamily="18" charset="0"/>
                <a:ea typeface="Times New Roman" panose="02020603050405020304" pitchFamily="18" charset="0"/>
              </a:rPr>
              <a:t>See </a:t>
            </a:r>
            <a:r>
              <a:rPr lang="sk-SK" sz="2000">
                <a:solidFill>
                  <a:srgbClr val="0000FF"/>
                </a:solidFill>
                <a:effectLst/>
                <a:latin typeface="Times New Roman" panose="02020603050405020304" pitchFamily="18" charset="0"/>
                <a:ea typeface="Times New Roman" panose="02020603050405020304" pitchFamily="18" charset="0"/>
                <a:hlinkClick r:id="rId3"/>
              </a:rPr>
              <a:t>machine.WDT</a:t>
            </a:r>
            <a:r>
              <a:rPr lang="sk-SK" sz="1600">
                <a:effectLst/>
                <a:latin typeface="Times New Roman" panose="02020603050405020304" pitchFamily="18" charset="0"/>
                <a:ea typeface="Times New Roman" panose="02020603050405020304" pitchFamily="18" charset="0"/>
              </a:rPr>
              <a:t>.</a:t>
            </a:r>
            <a:endParaRPr lang="sk-SK" sz="1600" dirty="0">
              <a:effectLst/>
              <a:latin typeface="Times New Roman" panose="02020603050405020304" pitchFamily="18" charset="0"/>
              <a:ea typeface="Times New Roman" panose="02020603050405020304" pitchFamily="18" charset="0"/>
            </a:endParaRPr>
          </a:p>
        </p:txBody>
      </p:sp>
      <p:sp>
        <p:nvSpPr>
          <p:cNvPr id="7" name="BlokTextu 6">
            <a:extLst>
              <a:ext uri="{FF2B5EF4-FFF2-40B4-BE49-F238E27FC236}">
                <a16:creationId xmlns:a16="http://schemas.microsoft.com/office/drawing/2014/main" id="{FCD90F56-72C6-D641-0AAB-533158EBC9EC}"/>
              </a:ext>
            </a:extLst>
          </p:cNvPr>
          <p:cNvSpPr txBox="1"/>
          <p:nvPr/>
        </p:nvSpPr>
        <p:spPr>
          <a:xfrm>
            <a:off x="461817" y="6036024"/>
            <a:ext cx="6096000" cy="523220"/>
          </a:xfrm>
          <a:prstGeom prst="rect">
            <a:avLst/>
          </a:prstGeom>
          <a:noFill/>
        </p:spPr>
        <p:txBody>
          <a:bodyPr wrap="square">
            <a:spAutoFit/>
          </a:bodyPr>
          <a:lstStyle/>
          <a:p>
            <a:r>
              <a:rPr lang="sk-SK" sz="2800" b="1" kern="100" dirty="0" err="1">
                <a:effectLst/>
                <a:latin typeface="Times New Roman" panose="02020603050405020304" pitchFamily="18" charset="0"/>
                <a:ea typeface="Aptos" panose="020B0004020202020204" pitchFamily="34" charset="0"/>
                <a:cs typeface="Times New Roman" panose="02020603050405020304" pitchFamily="18" charset="0"/>
              </a:rPr>
              <a:t>Deep-sleep</a:t>
            </a:r>
            <a:r>
              <a:rPr lang="sk-SK" sz="2800" b="1"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sk-SK" sz="2800" b="1" kern="100" dirty="0" err="1">
                <a:effectLst/>
                <a:latin typeface="Times New Roman" panose="02020603050405020304" pitchFamily="18" charset="0"/>
                <a:ea typeface="Aptos" panose="020B0004020202020204" pitchFamily="34" charset="0"/>
                <a:cs typeface="Times New Roman" panose="02020603050405020304" pitchFamily="18" charset="0"/>
              </a:rPr>
              <a:t>mode</a:t>
            </a:r>
            <a:r>
              <a:rPr lang="sk-SK" sz="2800" b="1" kern="100" dirty="0">
                <a:effectLst/>
                <a:latin typeface="Times New Roman" panose="02020603050405020304" pitchFamily="18" charset="0"/>
                <a:ea typeface="Aptos" panose="020B0004020202020204" pitchFamily="34" charset="0"/>
                <a:cs typeface="Times New Roman" panose="02020603050405020304" pitchFamily="18" charset="0"/>
              </a:rPr>
              <a:t> </a:t>
            </a:r>
            <a:endParaRPr lang="sk-SK" sz="2800" kern="100" dirty="0">
              <a:effectLst/>
              <a:latin typeface="Aptos" panose="020B0004020202020204" pitchFamily="34" charset="0"/>
              <a:ea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343113539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lokTextu 2">
            <a:extLst>
              <a:ext uri="{FF2B5EF4-FFF2-40B4-BE49-F238E27FC236}">
                <a16:creationId xmlns:a16="http://schemas.microsoft.com/office/drawing/2014/main" id="{80D58685-B01E-A765-F3E3-CDD61C867F8F}"/>
              </a:ext>
            </a:extLst>
          </p:cNvPr>
          <p:cNvSpPr txBox="1"/>
          <p:nvPr/>
        </p:nvSpPr>
        <p:spPr>
          <a:xfrm>
            <a:off x="720436" y="432682"/>
            <a:ext cx="6096000" cy="677108"/>
          </a:xfrm>
          <a:prstGeom prst="rect">
            <a:avLst/>
          </a:prstGeom>
          <a:noFill/>
        </p:spPr>
        <p:txBody>
          <a:bodyPr wrap="square">
            <a:spAutoFit/>
          </a:bodyPr>
          <a:lstStyle/>
          <a:p>
            <a:r>
              <a:rPr lang="sk-SK" sz="2000" b="1" kern="100" dirty="0">
                <a:effectLst/>
                <a:latin typeface="Times New Roman" panose="02020603050405020304" pitchFamily="18" charset="0"/>
                <a:ea typeface="Aptos" panose="020B0004020202020204" pitchFamily="34" charset="0"/>
                <a:cs typeface="Times New Roman" panose="02020603050405020304" pitchFamily="18" charset="0"/>
              </a:rPr>
              <a:t>SD karta</a:t>
            </a:r>
            <a:endParaRPr lang="sk-SK" sz="1600" kern="100" dirty="0">
              <a:effectLst/>
              <a:latin typeface="Aptos" panose="020B0004020202020204" pitchFamily="34" charset="0"/>
              <a:ea typeface="Aptos" panose="020B0004020202020204" pitchFamily="34" charset="0"/>
              <a:cs typeface="Times New Roman" panose="02020603050405020304" pitchFamily="18" charset="0"/>
            </a:endParaRPr>
          </a:p>
          <a:p>
            <a:r>
              <a:rPr lang="sk-SK" sz="1800" dirty="0" err="1">
                <a:effectLst/>
                <a:latin typeface="Times New Roman" panose="02020603050405020304" pitchFamily="18" charset="0"/>
                <a:ea typeface="Times New Roman" panose="02020603050405020304" pitchFamily="18" charset="0"/>
              </a:rPr>
              <a:t>See</a:t>
            </a:r>
            <a:r>
              <a:rPr lang="sk-SK" sz="1800" dirty="0">
                <a:effectLst/>
                <a:latin typeface="Times New Roman" panose="02020603050405020304" pitchFamily="18" charset="0"/>
                <a:ea typeface="Times New Roman" panose="02020603050405020304" pitchFamily="18" charset="0"/>
              </a:rPr>
              <a:t> </a:t>
            </a:r>
            <a:r>
              <a:rPr lang="sk-SK" sz="1800" dirty="0" err="1">
                <a:solidFill>
                  <a:srgbClr val="0000FF"/>
                </a:solidFill>
                <a:effectLst/>
                <a:latin typeface="Times New Roman" panose="02020603050405020304" pitchFamily="18" charset="0"/>
                <a:ea typeface="Times New Roman" panose="02020603050405020304" pitchFamily="18" charset="0"/>
                <a:hlinkClick r:id="rId2"/>
              </a:rPr>
              <a:t>machine.SDCard</a:t>
            </a:r>
            <a:r>
              <a:rPr lang="sk-SK" sz="1800" dirty="0">
                <a:effectLst/>
                <a:latin typeface="Times New Roman" panose="02020603050405020304" pitchFamily="18" charset="0"/>
                <a:ea typeface="Times New Roman" panose="02020603050405020304" pitchFamily="18" charset="0"/>
              </a:rPr>
              <a:t>.</a:t>
            </a:r>
          </a:p>
        </p:txBody>
      </p:sp>
      <p:sp>
        <p:nvSpPr>
          <p:cNvPr id="5" name="BlokTextu 4">
            <a:extLst>
              <a:ext uri="{FF2B5EF4-FFF2-40B4-BE49-F238E27FC236}">
                <a16:creationId xmlns:a16="http://schemas.microsoft.com/office/drawing/2014/main" id="{214ECB3A-7BDB-5F71-1DA5-F5E155DC3A4F}"/>
              </a:ext>
            </a:extLst>
          </p:cNvPr>
          <p:cNvSpPr txBox="1"/>
          <p:nvPr/>
        </p:nvSpPr>
        <p:spPr>
          <a:xfrm>
            <a:off x="720435" y="1371861"/>
            <a:ext cx="10067637" cy="1015663"/>
          </a:xfrm>
          <a:prstGeom prst="rect">
            <a:avLst/>
          </a:prstGeom>
          <a:noFill/>
        </p:spPr>
        <p:txBody>
          <a:bodyPr wrap="square">
            <a:spAutoFit/>
          </a:bodyPr>
          <a:lstStyle/>
          <a:p>
            <a:r>
              <a:rPr lang="sk-SK" sz="2400" b="1" kern="100" dirty="0">
                <a:effectLst/>
                <a:latin typeface="Times New Roman" panose="02020603050405020304" pitchFamily="18" charset="0"/>
                <a:ea typeface="Aptos" panose="020B0004020202020204" pitchFamily="34" charset="0"/>
                <a:cs typeface="Times New Roman" panose="02020603050405020304" pitchFamily="18" charset="0"/>
              </a:rPr>
              <a:t>RMT</a:t>
            </a:r>
            <a:endParaRPr lang="sk-SK" sz="1600" kern="100" dirty="0">
              <a:effectLst/>
              <a:latin typeface="Aptos" panose="020B0004020202020204" pitchFamily="34" charset="0"/>
              <a:ea typeface="Aptos" panose="020B0004020202020204" pitchFamily="34" charset="0"/>
              <a:cs typeface="Times New Roman" panose="02020603050405020304" pitchFamily="18" charset="0"/>
            </a:endParaRPr>
          </a:p>
          <a:p>
            <a:r>
              <a:rPr lang="sk-SK" sz="1800" kern="100" dirty="0">
                <a:effectLst/>
                <a:latin typeface="Times New Roman" panose="02020603050405020304" pitchFamily="18" charset="0"/>
                <a:ea typeface="Aptos" panose="020B0004020202020204" pitchFamily="34" charset="0"/>
                <a:cs typeface="Times New Roman" panose="02020603050405020304" pitchFamily="18" charset="0"/>
              </a:rPr>
              <a:t> </a:t>
            </a:r>
            <a:endParaRPr lang="sk-SK" sz="1600" kern="100" dirty="0">
              <a:effectLst/>
              <a:latin typeface="Aptos" panose="020B0004020202020204" pitchFamily="34" charset="0"/>
              <a:ea typeface="Aptos" panose="020B0004020202020204" pitchFamily="34" charset="0"/>
              <a:cs typeface="Times New Roman" panose="02020603050405020304" pitchFamily="18" charset="0"/>
            </a:endParaRPr>
          </a:p>
          <a:p>
            <a:r>
              <a:rPr lang="sk-SK" sz="1800" kern="100" dirty="0">
                <a:effectLst/>
                <a:latin typeface="Times New Roman" panose="02020603050405020304" pitchFamily="18" charset="0"/>
                <a:ea typeface="Aptos" panose="020B0004020202020204" pitchFamily="34" charset="0"/>
                <a:cs typeface="Times New Roman" panose="02020603050405020304" pitchFamily="18" charset="0"/>
              </a:rPr>
              <a:t>RMT je špecifický pre ESP32 a umožňuje generovanie presných digitálnych impulzov s rozlíšením 12,5 </a:t>
            </a:r>
            <a:r>
              <a:rPr lang="sk-SK" sz="1800" kern="100" dirty="0" err="1">
                <a:effectLst/>
                <a:latin typeface="Times New Roman" panose="02020603050405020304" pitchFamily="18" charset="0"/>
                <a:ea typeface="Aptos" panose="020B0004020202020204" pitchFamily="34" charset="0"/>
                <a:cs typeface="Times New Roman" panose="02020603050405020304" pitchFamily="18" charset="0"/>
              </a:rPr>
              <a:t>ns</a:t>
            </a:r>
            <a:r>
              <a:rPr lang="sk-SK" sz="1800" kern="100" dirty="0">
                <a:effectLst/>
                <a:latin typeface="Times New Roman" panose="02020603050405020304" pitchFamily="18" charset="0"/>
                <a:ea typeface="Aptos" panose="020B0004020202020204" pitchFamily="34" charset="0"/>
                <a:cs typeface="Times New Roman" panose="02020603050405020304" pitchFamily="18" charset="0"/>
              </a:rPr>
              <a:t>. </a:t>
            </a:r>
            <a:endParaRPr lang="sk-SK" sz="1600" kern="100" dirty="0">
              <a:effectLst/>
              <a:latin typeface="Aptos" panose="020B0004020202020204" pitchFamily="34" charset="0"/>
              <a:ea typeface="Aptos" panose="020B0004020202020204" pitchFamily="34" charset="0"/>
              <a:cs typeface="Times New Roman" panose="02020603050405020304" pitchFamily="18" charset="0"/>
            </a:endParaRPr>
          </a:p>
        </p:txBody>
      </p:sp>
      <p:sp>
        <p:nvSpPr>
          <p:cNvPr id="7" name="BlokTextu 6">
            <a:extLst>
              <a:ext uri="{FF2B5EF4-FFF2-40B4-BE49-F238E27FC236}">
                <a16:creationId xmlns:a16="http://schemas.microsoft.com/office/drawing/2014/main" id="{BFB85BDC-DBFF-C21E-CE8B-4C1902E7EFD6}"/>
              </a:ext>
            </a:extLst>
          </p:cNvPr>
          <p:cNvSpPr txBox="1"/>
          <p:nvPr/>
        </p:nvSpPr>
        <p:spPr>
          <a:xfrm>
            <a:off x="628073" y="2784978"/>
            <a:ext cx="8515927" cy="1015663"/>
          </a:xfrm>
          <a:prstGeom prst="rect">
            <a:avLst/>
          </a:prstGeom>
          <a:noFill/>
        </p:spPr>
        <p:txBody>
          <a:bodyPr wrap="square">
            <a:spAutoFit/>
          </a:bodyPr>
          <a:lstStyle/>
          <a:p>
            <a:r>
              <a:rPr lang="sk-SK" sz="2400" b="1" kern="100" dirty="0">
                <a:effectLst/>
                <a:latin typeface="Times New Roman" panose="02020603050405020304" pitchFamily="18" charset="0"/>
                <a:ea typeface="Aptos" panose="020B0004020202020204" pitchFamily="34" charset="0"/>
                <a:cs typeface="Times New Roman" panose="02020603050405020304" pitchFamily="18" charset="0"/>
              </a:rPr>
              <a:t>Ovládač </a:t>
            </a:r>
            <a:r>
              <a:rPr lang="sk-SK" sz="2400" b="1" kern="100" dirty="0" err="1">
                <a:effectLst/>
                <a:latin typeface="Times New Roman" panose="02020603050405020304" pitchFamily="18" charset="0"/>
                <a:ea typeface="Aptos" panose="020B0004020202020204" pitchFamily="34" charset="0"/>
                <a:cs typeface="Times New Roman" panose="02020603050405020304" pitchFamily="18" charset="0"/>
              </a:rPr>
              <a:t>OneWire</a:t>
            </a:r>
            <a:endParaRPr lang="sk-SK" sz="1600" kern="100" dirty="0">
              <a:effectLst/>
              <a:latin typeface="Aptos" panose="020B0004020202020204" pitchFamily="34" charset="0"/>
              <a:ea typeface="Aptos" panose="020B0004020202020204" pitchFamily="34" charset="0"/>
              <a:cs typeface="Times New Roman" panose="02020603050405020304" pitchFamily="18" charset="0"/>
            </a:endParaRPr>
          </a:p>
          <a:p>
            <a:r>
              <a:rPr lang="sk-SK" sz="1800" kern="100" dirty="0">
                <a:effectLst/>
                <a:latin typeface="Times New Roman" panose="02020603050405020304" pitchFamily="18" charset="0"/>
                <a:ea typeface="Aptos" panose="020B0004020202020204" pitchFamily="34" charset="0"/>
                <a:cs typeface="Times New Roman" panose="02020603050405020304" pitchFamily="18" charset="0"/>
              </a:rPr>
              <a:t> </a:t>
            </a:r>
            <a:endParaRPr lang="sk-SK" sz="1600" kern="100" dirty="0">
              <a:effectLst/>
              <a:latin typeface="Aptos" panose="020B0004020202020204" pitchFamily="34" charset="0"/>
              <a:ea typeface="Aptos" panose="020B0004020202020204" pitchFamily="34" charset="0"/>
              <a:cs typeface="Times New Roman" panose="02020603050405020304" pitchFamily="18" charset="0"/>
            </a:endParaRPr>
          </a:p>
          <a:p>
            <a:r>
              <a:rPr lang="sk-SK" sz="1800" kern="100" dirty="0">
                <a:effectLst/>
                <a:latin typeface="Times New Roman" panose="02020603050405020304" pitchFamily="18" charset="0"/>
                <a:ea typeface="Aptos" panose="020B0004020202020204" pitchFamily="34" charset="0"/>
                <a:cs typeface="Times New Roman" panose="02020603050405020304" pitchFamily="18" charset="0"/>
              </a:rPr>
              <a:t>Ovládač </a:t>
            </a:r>
            <a:r>
              <a:rPr lang="sk-SK" sz="1800" kern="100" dirty="0" err="1">
                <a:effectLst/>
                <a:latin typeface="Times New Roman" panose="02020603050405020304" pitchFamily="18" charset="0"/>
                <a:ea typeface="Aptos" panose="020B0004020202020204" pitchFamily="34" charset="0"/>
                <a:cs typeface="Times New Roman" panose="02020603050405020304" pitchFamily="18" charset="0"/>
              </a:rPr>
              <a:t>OneWire</a:t>
            </a:r>
            <a:r>
              <a:rPr lang="sk-SK" sz="1800" kern="100" dirty="0">
                <a:effectLst/>
                <a:latin typeface="Times New Roman" panose="02020603050405020304" pitchFamily="18" charset="0"/>
                <a:ea typeface="Aptos" panose="020B0004020202020204" pitchFamily="34" charset="0"/>
                <a:cs typeface="Times New Roman" panose="02020603050405020304" pitchFamily="18" charset="0"/>
              </a:rPr>
              <a:t> je implementovaný v softvéri a funguje na všetkých vývodoch:</a:t>
            </a:r>
            <a:endParaRPr lang="sk-SK" sz="1600" kern="100" dirty="0">
              <a:effectLst/>
              <a:latin typeface="Aptos" panose="020B0004020202020204" pitchFamily="34" charset="0"/>
              <a:ea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179704129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lokTextu 2">
            <a:extLst>
              <a:ext uri="{FF2B5EF4-FFF2-40B4-BE49-F238E27FC236}">
                <a16:creationId xmlns:a16="http://schemas.microsoft.com/office/drawing/2014/main" id="{116FE369-238E-96B9-EA13-D26874157185}"/>
              </a:ext>
            </a:extLst>
          </p:cNvPr>
          <p:cNvSpPr txBox="1"/>
          <p:nvPr/>
        </p:nvSpPr>
        <p:spPr>
          <a:xfrm>
            <a:off x="858982" y="424936"/>
            <a:ext cx="6096000" cy="537583"/>
          </a:xfrm>
          <a:prstGeom prst="rect">
            <a:avLst/>
          </a:prstGeom>
          <a:noFill/>
        </p:spPr>
        <p:txBody>
          <a:bodyPr wrap="square">
            <a:spAutoFit/>
          </a:bodyPr>
          <a:lstStyle/>
          <a:p>
            <a:pPr>
              <a:lnSpc>
                <a:spcPct val="107000"/>
              </a:lnSpc>
              <a:spcAft>
                <a:spcPts val="800"/>
              </a:spcAft>
            </a:pPr>
            <a:r>
              <a:rPr lang="en-US" sz="2800" b="1" kern="100" dirty="0" err="1">
                <a:effectLst/>
                <a:latin typeface="Aptos" panose="020B0004020202020204" pitchFamily="34" charset="0"/>
                <a:ea typeface="Aptos" panose="020B0004020202020204" pitchFamily="34" charset="0"/>
                <a:cs typeface="Courier New" panose="02070309020205020404" pitchFamily="49" charset="0"/>
              </a:rPr>
              <a:t>Ovládanie</a:t>
            </a:r>
            <a:r>
              <a:rPr lang="en-US" sz="2800" b="1" kern="100" dirty="0">
                <a:effectLst/>
                <a:latin typeface="Aptos" panose="020B0004020202020204" pitchFamily="34" charset="0"/>
                <a:ea typeface="Aptos" panose="020B0004020202020204" pitchFamily="34" charset="0"/>
                <a:cs typeface="Courier New" panose="02070309020205020404" pitchFamily="49" charset="0"/>
              </a:rPr>
              <a:t> </a:t>
            </a:r>
            <a:r>
              <a:rPr lang="en-US" sz="2800" b="1" kern="100" dirty="0" err="1">
                <a:effectLst/>
                <a:latin typeface="Aptos" panose="020B0004020202020204" pitchFamily="34" charset="0"/>
                <a:ea typeface="Aptos" panose="020B0004020202020204" pitchFamily="34" charset="0"/>
                <a:cs typeface="Courier New" panose="02070309020205020404" pitchFamily="49" charset="0"/>
              </a:rPr>
              <a:t>motorov</a:t>
            </a:r>
            <a:endParaRPr lang="sk-SK" sz="2800" kern="100" dirty="0">
              <a:effectLst/>
              <a:latin typeface="Aptos" panose="020B0004020202020204" pitchFamily="34" charset="0"/>
              <a:ea typeface="Aptos" panose="020B0004020202020204" pitchFamily="34" charset="0"/>
              <a:cs typeface="Times New Roman" panose="02020603050405020304" pitchFamily="18" charset="0"/>
            </a:endParaRPr>
          </a:p>
        </p:txBody>
      </p:sp>
      <p:pic>
        <p:nvPicPr>
          <p:cNvPr id="4" name="Obrázok 3" descr="Obrázok, na ktorom je text, diagram, plán, rad&#10;&#10;Automaticky generovaný popis">
            <a:extLst>
              <a:ext uri="{FF2B5EF4-FFF2-40B4-BE49-F238E27FC236}">
                <a16:creationId xmlns:a16="http://schemas.microsoft.com/office/drawing/2014/main" id="{C5CEC155-9792-1316-F01D-6D71C4529F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8251" y="962519"/>
            <a:ext cx="10516582" cy="5470545"/>
          </a:xfrm>
          <a:prstGeom prst="rect">
            <a:avLst/>
          </a:prstGeom>
        </p:spPr>
      </p:pic>
    </p:spTree>
    <p:extLst>
      <p:ext uri="{BB962C8B-B14F-4D97-AF65-F5344CB8AC3E}">
        <p14:creationId xmlns:p14="http://schemas.microsoft.com/office/powerpoint/2010/main" val="62940822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rázok 1" descr="Obrázok, na ktorom je text, súčiastka obvodu, pasívna súčasť obvodu, elektronická súčiastka&#10;&#10;Automaticky generovaný popis">
            <a:extLst>
              <a:ext uri="{FF2B5EF4-FFF2-40B4-BE49-F238E27FC236}">
                <a16:creationId xmlns:a16="http://schemas.microsoft.com/office/drawing/2014/main" id="{273CB6F4-87FF-D4E9-E880-EC025CF9355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42777" y="549187"/>
            <a:ext cx="1858010" cy="1437005"/>
          </a:xfrm>
          <a:prstGeom prst="rect">
            <a:avLst/>
          </a:prstGeom>
        </p:spPr>
      </p:pic>
      <p:sp>
        <p:nvSpPr>
          <p:cNvPr id="4" name="BlokTextu 3">
            <a:extLst>
              <a:ext uri="{FF2B5EF4-FFF2-40B4-BE49-F238E27FC236}">
                <a16:creationId xmlns:a16="http://schemas.microsoft.com/office/drawing/2014/main" id="{C2D4E9C6-D677-6DD5-5E92-22E83A8E2508}"/>
              </a:ext>
            </a:extLst>
          </p:cNvPr>
          <p:cNvSpPr txBox="1"/>
          <p:nvPr/>
        </p:nvSpPr>
        <p:spPr>
          <a:xfrm>
            <a:off x="3398981" y="782043"/>
            <a:ext cx="8050242" cy="674928"/>
          </a:xfrm>
          <a:prstGeom prst="rect">
            <a:avLst/>
          </a:prstGeom>
          <a:noFill/>
        </p:spPr>
        <p:txBody>
          <a:bodyPr wrap="square">
            <a:spAutoFit/>
          </a:bodyPr>
          <a:lstStyle/>
          <a:p>
            <a:pPr>
              <a:lnSpc>
                <a:spcPct val="107000"/>
              </a:lnSpc>
              <a:spcAft>
                <a:spcPts val="800"/>
              </a:spcAft>
            </a:pPr>
            <a:r>
              <a:rPr lang="en-US" sz="1800" kern="100" dirty="0" err="1">
                <a:effectLst/>
                <a:latin typeface="Aptos" panose="020B0004020202020204" pitchFamily="34" charset="0"/>
                <a:ea typeface="Aptos" panose="020B0004020202020204" pitchFamily="34" charset="0"/>
                <a:cs typeface="Courier New" panose="02070309020205020404" pitchFamily="49" charset="0"/>
              </a:rPr>
              <a:t>Tento</a:t>
            </a:r>
            <a:r>
              <a:rPr lang="en-US" sz="1800" kern="100" dirty="0">
                <a:effectLst/>
                <a:latin typeface="Aptos" panose="020B0004020202020204" pitchFamily="34" charset="0"/>
                <a:ea typeface="Aptos" panose="020B0004020202020204" pitchFamily="34" charset="0"/>
                <a:cs typeface="Courier New" panose="02070309020205020404" pitchFamily="49" charset="0"/>
              </a:rPr>
              <a:t> </a:t>
            </a:r>
            <a:r>
              <a:rPr lang="en-US" sz="1800" kern="100" dirty="0" err="1">
                <a:effectLst/>
                <a:latin typeface="Aptos" panose="020B0004020202020204" pitchFamily="34" charset="0"/>
                <a:ea typeface="Aptos" panose="020B0004020202020204" pitchFamily="34" charset="0"/>
                <a:cs typeface="Courier New" panose="02070309020205020404" pitchFamily="49" charset="0"/>
              </a:rPr>
              <a:t>dvojitý</a:t>
            </a:r>
            <a:r>
              <a:rPr lang="en-US" sz="1800" kern="100" dirty="0">
                <a:effectLst/>
                <a:latin typeface="Aptos" panose="020B0004020202020204" pitchFamily="34" charset="0"/>
                <a:ea typeface="Aptos" panose="020B0004020202020204" pitchFamily="34" charset="0"/>
                <a:cs typeface="Courier New" panose="02070309020205020404" pitchFamily="49" charset="0"/>
              </a:rPr>
              <a:t> H-</a:t>
            </a:r>
            <a:r>
              <a:rPr lang="en-US" sz="1800" kern="100" dirty="0" err="1">
                <a:effectLst/>
                <a:latin typeface="Aptos" panose="020B0004020202020204" pitchFamily="34" charset="0"/>
                <a:ea typeface="Aptos" panose="020B0004020202020204" pitchFamily="34" charset="0"/>
                <a:cs typeface="Courier New" panose="02070309020205020404" pitchFamily="49" charset="0"/>
              </a:rPr>
              <a:t>mostík</a:t>
            </a:r>
            <a:r>
              <a:rPr lang="en-US" sz="1800" kern="100" dirty="0">
                <a:effectLst/>
                <a:latin typeface="Aptos" panose="020B0004020202020204" pitchFamily="34" charset="0"/>
                <a:ea typeface="Aptos" panose="020B0004020202020204" pitchFamily="34" charset="0"/>
                <a:cs typeface="Courier New" panose="02070309020205020404" pitchFamily="49" charset="0"/>
              </a:rPr>
              <a:t> </a:t>
            </a:r>
            <a:r>
              <a:rPr lang="en-US" sz="1800" kern="100" dirty="0" err="1">
                <a:effectLst/>
                <a:latin typeface="Aptos" panose="020B0004020202020204" pitchFamily="34" charset="0"/>
                <a:ea typeface="Aptos" panose="020B0004020202020204" pitchFamily="34" charset="0"/>
                <a:cs typeface="Courier New" panose="02070309020205020404" pitchFamily="49" charset="0"/>
              </a:rPr>
              <a:t>môže</a:t>
            </a:r>
            <a:r>
              <a:rPr lang="en-US" sz="1800" kern="100" dirty="0">
                <a:effectLst/>
                <a:latin typeface="Aptos" panose="020B0004020202020204" pitchFamily="34" charset="0"/>
                <a:ea typeface="Aptos" panose="020B0004020202020204" pitchFamily="34" charset="0"/>
                <a:cs typeface="Courier New" panose="02070309020205020404" pitchFamily="49" charset="0"/>
              </a:rPr>
              <a:t> </a:t>
            </a:r>
            <a:r>
              <a:rPr lang="en-US" sz="1800" kern="100" dirty="0" err="1">
                <a:effectLst/>
                <a:latin typeface="Aptos" panose="020B0004020202020204" pitchFamily="34" charset="0"/>
                <a:ea typeface="Aptos" panose="020B0004020202020204" pitchFamily="34" charset="0"/>
                <a:cs typeface="Courier New" panose="02070309020205020404" pitchFamily="49" charset="0"/>
              </a:rPr>
              <a:t>napájať</a:t>
            </a:r>
            <a:r>
              <a:rPr lang="en-US" sz="1800" kern="100" dirty="0">
                <a:effectLst/>
                <a:latin typeface="Aptos" panose="020B0004020202020204" pitchFamily="34" charset="0"/>
                <a:ea typeface="Aptos" panose="020B0004020202020204" pitchFamily="34" charset="0"/>
                <a:cs typeface="Courier New" panose="02070309020205020404" pitchFamily="49" charset="0"/>
              </a:rPr>
              <a:t> </a:t>
            </a:r>
            <a:r>
              <a:rPr lang="en-US" sz="1800" kern="100" dirty="0" err="1">
                <a:effectLst/>
                <a:latin typeface="Aptos" panose="020B0004020202020204" pitchFamily="34" charset="0"/>
                <a:ea typeface="Aptos" panose="020B0004020202020204" pitchFamily="34" charset="0"/>
                <a:cs typeface="Courier New" panose="02070309020205020404" pitchFamily="49" charset="0"/>
              </a:rPr>
              <a:t>dva</a:t>
            </a:r>
            <a:r>
              <a:rPr lang="en-US" sz="1800" kern="100" dirty="0">
                <a:effectLst/>
                <a:latin typeface="Aptos" panose="020B0004020202020204" pitchFamily="34" charset="0"/>
                <a:ea typeface="Aptos" panose="020B0004020202020204" pitchFamily="34" charset="0"/>
                <a:cs typeface="Courier New" panose="02070309020205020404" pitchFamily="49" charset="0"/>
              </a:rPr>
              <a:t> </a:t>
            </a:r>
            <a:r>
              <a:rPr lang="en-US" sz="1800" kern="100" dirty="0" err="1">
                <a:effectLst/>
                <a:latin typeface="Aptos" panose="020B0004020202020204" pitchFamily="34" charset="0"/>
                <a:ea typeface="Aptos" panose="020B0004020202020204" pitchFamily="34" charset="0"/>
                <a:cs typeface="Courier New" panose="02070309020205020404" pitchFamily="49" charset="0"/>
              </a:rPr>
              <a:t>jednosmerné</a:t>
            </a:r>
            <a:r>
              <a:rPr lang="en-US" sz="1800" kern="100" dirty="0">
                <a:effectLst/>
                <a:latin typeface="Aptos" panose="020B0004020202020204" pitchFamily="34" charset="0"/>
                <a:ea typeface="Aptos" panose="020B0004020202020204" pitchFamily="34" charset="0"/>
                <a:cs typeface="Courier New" panose="02070309020205020404" pitchFamily="49" charset="0"/>
              </a:rPr>
              <a:t> </a:t>
            </a:r>
            <a:r>
              <a:rPr lang="en-US" sz="1800" kern="100" dirty="0" err="1">
                <a:effectLst/>
                <a:latin typeface="Aptos" panose="020B0004020202020204" pitchFamily="34" charset="0"/>
                <a:ea typeface="Aptos" panose="020B0004020202020204" pitchFamily="34" charset="0"/>
                <a:cs typeface="Courier New" panose="02070309020205020404" pitchFamily="49" charset="0"/>
              </a:rPr>
              <a:t>motory</a:t>
            </a:r>
            <a:r>
              <a:rPr lang="en-US" sz="1800" kern="100" dirty="0">
                <a:effectLst/>
                <a:latin typeface="Aptos" panose="020B0004020202020204" pitchFamily="34" charset="0"/>
                <a:ea typeface="Aptos" panose="020B0004020202020204" pitchFamily="34" charset="0"/>
                <a:cs typeface="Courier New" panose="02070309020205020404" pitchFamily="49" charset="0"/>
              </a:rPr>
              <a:t> </a:t>
            </a:r>
            <a:r>
              <a:rPr lang="en-US" sz="1800" kern="100" dirty="0" err="1">
                <a:effectLst/>
                <a:latin typeface="Aptos" panose="020B0004020202020204" pitchFamily="34" charset="0"/>
                <a:ea typeface="Aptos" panose="020B0004020202020204" pitchFamily="34" charset="0"/>
                <a:cs typeface="Courier New" panose="02070309020205020404" pitchFamily="49" charset="0"/>
              </a:rPr>
              <a:t>alebo</a:t>
            </a:r>
            <a:r>
              <a:rPr lang="en-US" sz="1800" kern="100" dirty="0">
                <a:effectLst/>
                <a:latin typeface="Aptos" panose="020B0004020202020204" pitchFamily="34" charset="0"/>
                <a:ea typeface="Aptos" panose="020B0004020202020204" pitchFamily="34" charset="0"/>
                <a:cs typeface="Courier New" panose="02070309020205020404" pitchFamily="49" charset="0"/>
              </a:rPr>
              <a:t> 4-vodičový </a:t>
            </a:r>
            <a:r>
              <a:rPr lang="en-US" sz="1800" kern="100" dirty="0" err="1">
                <a:effectLst/>
                <a:latin typeface="Aptos" panose="020B0004020202020204" pitchFamily="34" charset="0"/>
                <a:ea typeface="Aptos" panose="020B0004020202020204" pitchFamily="34" charset="0"/>
                <a:cs typeface="Courier New" panose="02070309020205020404" pitchFamily="49" charset="0"/>
              </a:rPr>
              <a:t>jeden</a:t>
            </a:r>
            <a:r>
              <a:rPr lang="en-US" sz="1800" kern="100" dirty="0">
                <a:effectLst/>
                <a:latin typeface="Aptos" panose="020B0004020202020204" pitchFamily="34" charset="0"/>
                <a:ea typeface="Aptos" panose="020B0004020202020204" pitchFamily="34" charset="0"/>
                <a:cs typeface="Courier New" panose="02070309020205020404" pitchFamily="49" charset="0"/>
              </a:rPr>
              <a:t> </a:t>
            </a:r>
            <a:r>
              <a:rPr lang="en-US" sz="1800" kern="100" dirty="0" err="1">
                <a:effectLst/>
                <a:latin typeface="Aptos" panose="020B0004020202020204" pitchFamily="34" charset="0"/>
                <a:ea typeface="Aptos" panose="020B0004020202020204" pitchFamily="34" charset="0"/>
                <a:cs typeface="Courier New" panose="02070309020205020404" pitchFamily="49" charset="0"/>
              </a:rPr>
              <a:t>krokový</a:t>
            </a:r>
            <a:r>
              <a:rPr lang="en-US" sz="1800" kern="100" dirty="0">
                <a:effectLst/>
                <a:latin typeface="Aptos" panose="020B0004020202020204" pitchFamily="34" charset="0"/>
                <a:ea typeface="Aptos" panose="020B0004020202020204" pitchFamily="34" charset="0"/>
                <a:cs typeface="Courier New" panose="02070309020205020404" pitchFamily="49" charset="0"/>
              </a:rPr>
              <a:t> motor. </a:t>
            </a:r>
            <a:r>
              <a:rPr lang="en-US" sz="1800" kern="100" dirty="0" err="1">
                <a:effectLst/>
                <a:latin typeface="Aptos" panose="020B0004020202020204" pitchFamily="34" charset="0"/>
                <a:ea typeface="Aptos" panose="020B0004020202020204" pitchFamily="34" charset="0"/>
                <a:cs typeface="Courier New" panose="02070309020205020404" pitchFamily="49" charset="0"/>
              </a:rPr>
              <a:t>Obvod</a:t>
            </a:r>
            <a:r>
              <a:rPr lang="en-US" sz="1800" kern="100" dirty="0">
                <a:effectLst/>
                <a:latin typeface="Aptos" panose="020B0004020202020204" pitchFamily="34" charset="0"/>
                <a:ea typeface="Aptos" panose="020B0004020202020204" pitchFamily="34" charset="0"/>
                <a:cs typeface="Courier New" panose="02070309020205020404" pitchFamily="49" charset="0"/>
              </a:rPr>
              <a:t> </a:t>
            </a:r>
            <a:r>
              <a:rPr lang="en-US" sz="1800" kern="100" dirty="0" err="1">
                <a:effectLst/>
                <a:latin typeface="Aptos" panose="020B0004020202020204" pitchFamily="34" charset="0"/>
                <a:ea typeface="Aptos" panose="020B0004020202020204" pitchFamily="34" charset="0"/>
                <a:cs typeface="Courier New" panose="02070309020205020404" pitchFamily="49" charset="0"/>
              </a:rPr>
              <a:t>má</a:t>
            </a:r>
            <a:r>
              <a:rPr lang="en-US" sz="1800" kern="100" dirty="0">
                <a:effectLst/>
                <a:latin typeface="Aptos" panose="020B0004020202020204" pitchFamily="34" charset="0"/>
                <a:ea typeface="Aptos" panose="020B0004020202020204" pitchFamily="34" charset="0"/>
                <a:cs typeface="Courier New" panose="02070309020205020404" pitchFamily="49" charset="0"/>
              </a:rPr>
              <a:t> </a:t>
            </a:r>
            <a:r>
              <a:rPr lang="en-US" sz="1800" kern="100" dirty="0" err="1">
                <a:effectLst/>
                <a:latin typeface="Aptos" panose="020B0004020202020204" pitchFamily="34" charset="0"/>
                <a:ea typeface="Aptos" panose="020B0004020202020204" pitchFamily="34" charset="0"/>
                <a:cs typeface="Courier New" panose="02070309020205020404" pitchFamily="49" charset="0"/>
              </a:rPr>
              <a:t>vstavanú</a:t>
            </a:r>
            <a:r>
              <a:rPr lang="en-US" sz="1800" kern="100" dirty="0">
                <a:effectLst/>
                <a:latin typeface="Aptos" panose="020B0004020202020204" pitchFamily="34" charset="0"/>
                <a:ea typeface="Aptos" panose="020B0004020202020204" pitchFamily="34" charset="0"/>
                <a:cs typeface="Courier New" panose="02070309020205020404" pitchFamily="49" charset="0"/>
              </a:rPr>
              <a:t> TSD (</a:t>
            </a:r>
            <a:r>
              <a:rPr lang="en-US" sz="1800" kern="100" dirty="0" err="1">
                <a:effectLst/>
                <a:latin typeface="Aptos" panose="020B0004020202020204" pitchFamily="34" charset="0"/>
                <a:ea typeface="Aptos" panose="020B0004020202020204" pitchFamily="34" charset="0"/>
                <a:cs typeface="Courier New" panose="02070309020205020404" pitchFamily="49" charset="0"/>
              </a:rPr>
              <a:t>tepelnú</a:t>
            </a:r>
            <a:r>
              <a:rPr lang="en-US" sz="1800" kern="100" dirty="0">
                <a:effectLst/>
                <a:latin typeface="Aptos" panose="020B0004020202020204" pitchFamily="34" charset="0"/>
                <a:ea typeface="Aptos" panose="020B0004020202020204" pitchFamily="34" charset="0"/>
                <a:cs typeface="Courier New" panose="02070309020205020404" pitchFamily="49" charset="0"/>
              </a:rPr>
              <a:t> </a:t>
            </a:r>
            <a:r>
              <a:rPr lang="en-US" sz="1800" kern="100" dirty="0" err="1">
                <a:effectLst/>
                <a:latin typeface="Aptos" panose="020B0004020202020204" pitchFamily="34" charset="0"/>
                <a:ea typeface="Aptos" panose="020B0004020202020204" pitchFamily="34" charset="0"/>
                <a:cs typeface="Courier New" panose="02070309020205020404" pitchFamily="49" charset="0"/>
              </a:rPr>
              <a:t>ochranu</a:t>
            </a:r>
            <a:r>
              <a:rPr lang="en-US" sz="1800" kern="100" dirty="0">
                <a:effectLst/>
                <a:latin typeface="Aptos" panose="020B0004020202020204" pitchFamily="34" charset="0"/>
                <a:ea typeface="Aptos" panose="020B0004020202020204" pitchFamily="34" charset="0"/>
                <a:cs typeface="Courier New" panose="02070309020205020404" pitchFamily="49" charset="0"/>
              </a:rPr>
              <a:t>). </a:t>
            </a:r>
            <a:endParaRPr lang="sk-SK" sz="1800" kern="100" dirty="0">
              <a:effectLst/>
              <a:latin typeface="Aptos" panose="020B0004020202020204" pitchFamily="34" charset="0"/>
              <a:ea typeface="Aptos" panose="020B0004020202020204" pitchFamily="34" charset="0"/>
              <a:cs typeface="Times New Roman" panose="02020603050405020304" pitchFamily="18" charset="0"/>
            </a:endParaRPr>
          </a:p>
        </p:txBody>
      </p:sp>
      <p:pic>
        <p:nvPicPr>
          <p:cNvPr id="5" name="Obrázok 4" descr="Obrázok, na ktorom je diagram, rad, plán, schematický&#10;&#10;Automaticky generovaný popis">
            <a:extLst>
              <a:ext uri="{FF2B5EF4-FFF2-40B4-BE49-F238E27FC236}">
                <a16:creationId xmlns:a16="http://schemas.microsoft.com/office/drawing/2014/main" id="{725CFD70-C303-88B7-30EC-5A3148B07A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267" y="2475158"/>
            <a:ext cx="11737515" cy="1927789"/>
          </a:xfrm>
          <a:prstGeom prst="rect">
            <a:avLst/>
          </a:prstGeom>
        </p:spPr>
      </p:pic>
    </p:spTree>
    <p:extLst>
      <p:ext uri="{BB962C8B-B14F-4D97-AF65-F5344CB8AC3E}">
        <p14:creationId xmlns:p14="http://schemas.microsoft.com/office/powerpoint/2010/main" val="9499081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rázok 1" descr="Obrázok, na ktorom je text, písmo, logo, snímka obrazovky&#10;&#10;Automaticky generovaný popis">
            <a:extLst>
              <a:ext uri="{FF2B5EF4-FFF2-40B4-BE49-F238E27FC236}">
                <a16:creationId xmlns:a16="http://schemas.microsoft.com/office/drawing/2014/main" id="{FFF3EB9C-5A5D-743B-293C-669A773CF3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5280" y="334904"/>
            <a:ext cx="5760720" cy="1071245"/>
          </a:xfrm>
          <a:prstGeom prst="rect">
            <a:avLst/>
          </a:prstGeom>
        </p:spPr>
      </p:pic>
      <p:sp>
        <p:nvSpPr>
          <p:cNvPr id="4" name="BlokTextu 3">
            <a:extLst>
              <a:ext uri="{FF2B5EF4-FFF2-40B4-BE49-F238E27FC236}">
                <a16:creationId xmlns:a16="http://schemas.microsoft.com/office/drawing/2014/main" id="{ED10F2D0-0539-E221-707E-317588DC87C1}"/>
              </a:ext>
            </a:extLst>
          </p:cNvPr>
          <p:cNvSpPr txBox="1"/>
          <p:nvPr/>
        </p:nvSpPr>
        <p:spPr>
          <a:xfrm>
            <a:off x="184726" y="1406149"/>
            <a:ext cx="11591637" cy="2585323"/>
          </a:xfrm>
          <a:prstGeom prst="rect">
            <a:avLst/>
          </a:prstGeom>
          <a:noFill/>
        </p:spPr>
        <p:txBody>
          <a:bodyPr wrap="square">
            <a:spAutoFit/>
          </a:bodyPr>
          <a:lstStyle/>
          <a:p>
            <a:r>
              <a:rPr lang="sk-SK" sz="1800" kern="100" dirty="0">
                <a:effectLst/>
                <a:latin typeface="Aptos" panose="020B0004020202020204" pitchFamily="34" charset="0"/>
                <a:ea typeface="Aptos" panose="020B0004020202020204" pitchFamily="34" charset="0"/>
                <a:cs typeface="Times New Roman" panose="02020603050405020304" pitchFamily="18" charset="0"/>
              </a:rPr>
              <a:t>A: Ikona papiera vám umožňuje vytvoriť nový súbor. V </a:t>
            </a:r>
            <a:r>
              <a:rPr lang="sk-SK" sz="1800" kern="100" dirty="0" err="1">
                <a:effectLst/>
                <a:latin typeface="Aptos" panose="020B0004020202020204" pitchFamily="34" charset="0"/>
                <a:ea typeface="Aptos" panose="020B0004020202020204" pitchFamily="34" charset="0"/>
                <a:cs typeface="Times New Roman" panose="02020603050405020304" pitchFamily="18" charset="0"/>
              </a:rPr>
              <a:t>Pythone</a:t>
            </a:r>
            <a:r>
              <a:rPr lang="sk-SK" sz="1800" kern="100" dirty="0">
                <a:effectLst/>
                <a:latin typeface="Aptos" panose="020B0004020202020204" pitchFamily="34" charset="0"/>
                <a:ea typeface="Aptos" panose="020B0004020202020204" pitchFamily="34" charset="0"/>
                <a:cs typeface="Times New Roman" panose="02020603050405020304" pitchFamily="18" charset="0"/>
              </a:rPr>
              <a:t> zvyčajne chcete rozdeliť svoje programy do samostatných súborov. </a:t>
            </a:r>
            <a:endParaRPr lang="sk-SK" sz="1600" kern="100" dirty="0">
              <a:effectLst/>
              <a:latin typeface="Aptos" panose="020B0004020202020204" pitchFamily="34" charset="0"/>
              <a:ea typeface="Aptos" panose="020B0004020202020204" pitchFamily="34" charset="0"/>
              <a:cs typeface="Times New Roman" panose="02020603050405020304" pitchFamily="18" charset="0"/>
            </a:endParaRPr>
          </a:p>
          <a:p>
            <a:r>
              <a:rPr lang="sk-SK" sz="1800" kern="100" dirty="0">
                <a:effectLst/>
                <a:latin typeface="Aptos" panose="020B0004020202020204" pitchFamily="34" charset="0"/>
                <a:ea typeface="Aptos" panose="020B0004020202020204" pitchFamily="34" charset="0"/>
                <a:cs typeface="Times New Roman" panose="02020603050405020304" pitchFamily="18" charset="0"/>
              </a:rPr>
              <a:t> </a:t>
            </a:r>
            <a:endParaRPr lang="sk-SK" sz="1600" kern="100" dirty="0">
              <a:effectLst/>
              <a:latin typeface="Aptos" panose="020B0004020202020204" pitchFamily="34" charset="0"/>
              <a:ea typeface="Aptos" panose="020B0004020202020204" pitchFamily="34" charset="0"/>
              <a:cs typeface="Times New Roman" panose="02020603050405020304" pitchFamily="18" charset="0"/>
            </a:endParaRPr>
          </a:p>
          <a:p>
            <a:r>
              <a:rPr lang="sk-SK" sz="1800" kern="100" dirty="0">
                <a:effectLst/>
                <a:latin typeface="Aptos" panose="020B0004020202020204" pitchFamily="34" charset="0"/>
                <a:ea typeface="Aptos" panose="020B0004020202020204" pitchFamily="34" charset="0"/>
                <a:cs typeface="Times New Roman" panose="02020603050405020304" pitchFamily="18" charset="0"/>
              </a:rPr>
              <a:t>B: Ikona otvoreného priečinka vám umožňuje otvoriť súbor, ktorý už v počítači existuje. Môže to byť užitočné, ak sa vrátite k programu, na ktorom ste predtým pracovali.</a:t>
            </a:r>
            <a:endParaRPr lang="sk-SK" sz="1600" kern="100" dirty="0">
              <a:effectLst/>
              <a:latin typeface="Aptos" panose="020B0004020202020204" pitchFamily="34" charset="0"/>
              <a:ea typeface="Aptos" panose="020B0004020202020204" pitchFamily="34" charset="0"/>
              <a:cs typeface="Times New Roman" panose="02020603050405020304" pitchFamily="18" charset="0"/>
            </a:endParaRPr>
          </a:p>
          <a:p>
            <a:r>
              <a:rPr lang="sk-SK" sz="1800" kern="100" dirty="0">
                <a:effectLst/>
                <a:latin typeface="Aptos" panose="020B0004020202020204" pitchFamily="34" charset="0"/>
                <a:ea typeface="Aptos" panose="020B0004020202020204" pitchFamily="34" charset="0"/>
                <a:cs typeface="Times New Roman" panose="02020603050405020304" pitchFamily="18" charset="0"/>
              </a:rPr>
              <a:t> </a:t>
            </a:r>
            <a:endParaRPr lang="sk-SK" sz="1600" kern="100" dirty="0">
              <a:effectLst/>
              <a:latin typeface="Aptos" panose="020B0004020202020204" pitchFamily="34" charset="0"/>
              <a:ea typeface="Aptos" panose="020B0004020202020204" pitchFamily="34" charset="0"/>
              <a:cs typeface="Times New Roman" panose="02020603050405020304" pitchFamily="18" charset="0"/>
            </a:endParaRPr>
          </a:p>
          <a:p>
            <a:r>
              <a:rPr lang="sk-SK" sz="1800" kern="100" dirty="0">
                <a:effectLst/>
                <a:latin typeface="Aptos" panose="020B0004020202020204" pitchFamily="34" charset="0"/>
                <a:ea typeface="Aptos" panose="020B0004020202020204" pitchFamily="34" charset="0"/>
                <a:cs typeface="Times New Roman" panose="02020603050405020304" pitchFamily="18" charset="0"/>
              </a:rPr>
              <a:t>C: Ikona diskety vám umožňuje uložiť kód. Stláčajte ju často. Neskôr to použijete na uloženie svojho prvého programu </a:t>
            </a:r>
            <a:r>
              <a:rPr lang="sk-SK" sz="1800" kern="100" dirty="0" err="1">
                <a:effectLst/>
                <a:latin typeface="Aptos" panose="020B0004020202020204" pitchFamily="34" charset="0"/>
                <a:ea typeface="Aptos" panose="020B0004020202020204" pitchFamily="34" charset="0"/>
                <a:cs typeface="Times New Roman" panose="02020603050405020304" pitchFamily="18" charset="0"/>
              </a:rPr>
              <a:t>Thonny</a:t>
            </a:r>
            <a:r>
              <a:rPr lang="sk-SK" sz="1800" kern="100" dirty="0">
                <a:effectLst/>
                <a:latin typeface="Aptos" panose="020B0004020202020204" pitchFamily="34" charset="0"/>
                <a:ea typeface="Aptos" panose="020B0004020202020204" pitchFamily="34" charset="0"/>
                <a:cs typeface="Times New Roman" panose="02020603050405020304" pitchFamily="18" charset="0"/>
              </a:rPr>
              <a:t> </a:t>
            </a:r>
            <a:r>
              <a:rPr lang="sk-SK" sz="1800" kern="100" dirty="0" err="1">
                <a:effectLst/>
                <a:latin typeface="Aptos" panose="020B0004020202020204" pitchFamily="34" charset="0"/>
                <a:ea typeface="Aptos" panose="020B0004020202020204" pitchFamily="34" charset="0"/>
                <a:cs typeface="Times New Roman" panose="02020603050405020304" pitchFamily="18" charset="0"/>
              </a:rPr>
              <a:t>Python</a:t>
            </a:r>
            <a:r>
              <a:rPr lang="sk-SK" sz="1800" kern="100" dirty="0">
                <a:effectLst/>
                <a:latin typeface="Aptos" panose="020B0004020202020204" pitchFamily="34" charset="0"/>
                <a:ea typeface="Aptos" panose="020B0004020202020204" pitchFamily="34" charset="0"/>
                <a:cs typeface="Times New Roman" panose="02020603050405020304" pitchFamily="18" charset="0"/>
              </a:rPr>
              <a:t>.</a:t>
            </a:r>
            <a:endParaRPr lang="sk-SK" sz="1600" kern="100" dirty="0">
              <a:effectLst/>
              <a:latin typeface="Aptos" panose="020B0004020202020204" pitchFamily="34" charset="0"/>
              <a:ea typeface="Aptos" panose="020B0004020202020204" pitchFamily="34" charset="0"/>
              <a:cs typeface="Times New Roman" panose="02020603050405020304" pitchFamily="18" charset="0"/>
            </a:endParaRPr>
          </a:p>
          <a:p>
            <a:r>
              <a:rPr lang="sk-SK" sz="1800" kern="100" dirty="0">
                <a:effectLst/>
                <a:latin typeface="Aptos" panose="020B0004020202020204" pitchFamily="34" charset="0"/>
                <a:ea typeface="Aptos" panose="020B0004020202020204" pitchFamily="34" charset="0"/>
                <a:cs typeface="Times New Roman" panose="02020603050405020304" pitchFamily="18" charset="0"/>
              </a:rPr>
              <a:t> </a:t>
            </a:r>
            <a:endParaRPr lang="sk-SK" sz="1600" kern="100" dirty="0">
              <a:effectLst/>
              <a:latin typeface="Aptos" panose="020B0004020202020204" pitchFamily="34" charset="0"/>
              <a:ea typeface="Aptos" panose="020B0004020202020204" pitchFamily="34" charset="0"/>
              <a:cs typeface="Times New Roman" panose="02020603050405020304" pitchFamily="18" charset="0"/>
            </a:endParaRPr>
          </a:p>
        </p:txBody>
      </p:sp>
      <p:sp>
        <p:nvSpPr>
          <p:cNvPr id="6" name="BlokTextu 5">
            <a:extLst>
              <a:ext uri="{FF2B5EF4-FFF2-40B4-BE49-F238E27FC236}">
                <a16:creationId xmlns:a16="http://schemas.microsoft.com/office/drawing/2014/main" id="{6F67359D-4BAC-FE30-605D-FA859878D7AE}"/>
              </a:ext>
            </a:extLst>
          </p:cNvPr>
          <p:cNvSpPr txBox="1"/>
          <p:nvPr/>
        </p:nvSpPr>
        <p:spPr>
          <a:xfrm>
            <a:off x="184726" y="3749457"/>
            <a:ext cx="11730183" cy="3108543"/>
          </a:xfrm>
          <a:prstGeom prst="rect">
            <a:avLst/>
          </a:prstGeom>
          <a:noFill/>
        </p:spPr>
        <p:txBody>
          <a:bodyPr wrap="square">
            <a:spAutoFit/>
          </a:bodyPr>
          <a:lstStyle/>
          <a:p>
            <a:r>
              <a:rPr lang="sk-SK" sz="1800" kern="100" dirty="0">
                <a:effectLst/>
                <a:latin typeface="Aptos" panose="020B0004020202020204" pitchFamily="34" charset="0"/>
                <a:ea typeface="Aptos" panose="020B0004020202020204" pitchFamily="34" charset="0"/>
                <a:cs typeface="Times New Roman" panose="02020603050405020304" pitchFamily="18" charset="0"/>
              </a:rPr>
              <a:t>D: Ikona prehrávania vám umožňuje spustiť váš kód. Pamätajte, že kód, ktorý napíšete, je určený na vykonanie. Spustenie kódu znamená, že hovoríte </a:t>
            </a:r>
            <a:r>
              <a:rPr lang="sk-SK" sz="1800" kern="100" dirty="0" err="1">
                <a:effectLst/>
                <a:latin typeface="Aptos" panose="020B0004020202020204" pitchFamily="34" charset="0"/>
                <a:ea typeface="Aptos" panose="020B0004020202020204" pitchFamily="34" charset="0"/>
                <a:cs typeface="Times New Roman" panose="02020603050405020304" pitchFamily="18" charset="0"/>
              </a:rPr>
              <a:t>Pythonu</a:t>
            </a:r>
            <a:r>
              <a:rPr lang="sk-SK" sz="1800" kern="100" dirty="0">
                <a:effectLst/>
                <a:latin typeface="Aptos" panose="020B0004020202020204" pitchFamily="34" charset="0"/>
                <a:ea typeface="Aptos" panose="020B0004020202020204" pitchFamily="34" charset="0"/>
                <a:cs typeface="Times New Roman" panose="02020603050405020304" pitchFamily="18" charset="0"/>
              </a:rPr>
              <a:t>: "Urobte, čo som vám povedal!" (Inými slovami: „Prečítajte si môj kód a vykonajte, čo som napísal.“)</a:t>
            </a:r>
            <a:endParaRPr lang="sk-SK" sz="1600" kern="100" dirty="0">
              <a:effectLst/>
              <a:latin typeface="Aptos" panose="020B0004020202020204" pitchFamily="34" charset="0"/>
              <a:ea typeface="Aptos" panose="020B0004020202020204" pitchFamily="34" charset="0"/>
              <a:cs typeface="Times New Roman" panose="02020603050405020304" pitchFamily="18" charset="0"/>
            </a:endParaRPr>
          </a:p>
          <a:p>
            <a:r>
              <a:rPr lang="sk-SK" sz="1800" kern="100" dirty="0">
                <a:effectLst/>
                <a:latin typeface="Aptos" panose="020B0004020202020204" pitchFamily="34" charset="0"/>
                <a:ea typeface="Aptos" panose="020B0004020202020204" pitchFamily="34" charset="0"/>
                <a:cs typeface="Times New Roman" panose="02020603050405020304" pitchFamily="18" charset="0"/>
              </a:rPr>
              <a:t> </a:t>
            </a:r>
            <a:endParaRPr lang="sk-SK" sz="1600" kern="100" dirty="0">
              <a:effectLst/>
              <a:latin typeface="Aptos" panose="020B0004020202020204" pitchFamily="34" charset="0"/>
              <a:ea typeface="Aptos" panose="020B0004020202020204" pitchFamily="34" charset="0"/>
              <a:cs typeface="Times New Roman" panose="02020603050405020304" pitchFamily="18" charset="0"/>
            </a:endParaRPr>
          </a:p>
          <a:p>
            <a:r>
              <a:rPr lang="sk-SK" sz="1800" kern="100" dirty="0">
                <a:effectLst/>
                <a:latin typeface="Aptos" panose="020B0004020202020204" pitchFamily="34" charset="0"/>
                <a:ea typeface="Aptos" panose="020B0004020202020204" pitchFamily="34" charset="0"/>
                <a:cs typeface="Times New Roman" panose="02020603050405020304" pitchFamily="18" charset="0"/>
              </a:rPr>
              <a:t>E: Ikona „</a:t>
            </a:r>
            <a:r>
              <a:rPr lang="sk-SK" sz="1800" kern="100" dirty="0" err="1">
                <a:effectLst/>
                <a:latin typeface="Aptos" panose="020B0004020202020204" pitchFamily="34" charset="0"/>
                <a:ea typeface="Aptos" panose="020B0004020202020204" pitchFamily="34" charset="0"/>
                <a:cs typeface="Times New Roman" panose="02020603050405020304" pitchFamily="18" charset="0"/>
              </a:rPr>
              <a:t>bug</a:t>
            </a:r>
            <a:r>
              <a:rPr lang="sk-SK" sz="1800" kern="100" dirty="0">
                <a:effectLst/>
                <a:latin typeface="Aptos" panose="020B0004020202020204" pitchFamily="34" charset="0"/>
                <a:ea typeface="Aptos" panose="020B0004020202020204" pitchFamily="34" charset="0"/>
                <a:cs typeface="Times New Roman" panose="02020603050405020304" pitchFamily="18" charset="0"/>
              </a:rPr>
              <a:t>“ vám umožňuje ladiť váš kód. Je nevyhnutné, že pri písaní kódu narazíte na chyby. Chyba je iné slovo pre problém. Chyby môžu mať mnoho podôb, niekedy sa objavia, keď použijete nevhodnú syntax a niekedy, keď je vaša logika nesprávna.</a:t>
            </a:r>
            <a:endParaRPr lang="sk-SK" sz="1600" kern="100" dirty="0">
              <a:effectLst/>
              <a:latin typeface="Aptos" panose="020B0004020202020204" pitchFamily="34" charset="0"/>
              <a:ea typeface="Aptos" panose="020B0004020202020204" pitchFamily="34" charset="0"/>
              <a:cs typeface="Times New Roman" panose="02020603050405020304" pitchFamily="18" charset="0"/>
            </a:endParaRPr>
          </a:p>
          <a:p>
            <a:r>
              <a:rPr lang="sk-SK" sz="1800" kern="100" dirty="0">
                <a:effectLst/>
                <a:latin typeface="Aptos" panose="020B0004020202020204" pitchFamily="34" charset="0"/>
                <a:ea typeface="Aptos" panose="020B0004020202020204" pitchFamily="34" charset="0"/>
                <a:cs typeface="Times New Roman" panose="02020603050405020304" pitchFamily="18" charset="0"/>
              </a:rPr>
              <a:t> </a:t>
            </a:r>
            <a:endParaRPr lang="sk-SK" sz="1600" kern="100" dirty="0">
              <a:effectLst/>
              <a:latin typeface="Aptos" panose="020B0004020202020204" pitchFamily="34" charset="0"/>
              <a:ea typeface="Aptos" panose="020B0004020202020204" pitchFamily="34" charset="0"/>
              <a:cs typeface="Times New Roman" panose="02020603050405020304" pitchFamily="18" charset="0"/>
            </a:endParaRPr>
          </a:p>
          <a:p>
            <a:r>
              <a:rPr lang="sk-SK" sz="1800" kern="100" dirty="0" err="1">
                <a:effectLst/>
                <a:latin typeface="Aptos" panose="020B0004020202020204" pitchFamily="34" charset="0"/>
                <a:ea typeface="Aptos" panose="020B0004020202020204" pitchFamily="34" charset="0"/>
                <a:cs typeface="Times New Roman" panose="02020603050405020304" pitchFamily="18" charset="0"/>
              </a:rPr>
              <a:t>Thonnyho</a:t>
            </a:r>
            <a:r>
              <a:rPr lang="sk-SK" sz="1800" kern="100" dirty="0">
                <a:effectLst/>
                <a:latin typeface="Aptos" panose="020B0004020202020204" pitchFamily="34" charset="0"/>
                <a:ea typeface="Aptos" panose="020B0004020202020204" pitchFamily="34" charset="0"/>
                <a:cs typeface="Times New Roman" panose="02020603050405020304" pitchFamily="18" charset="0"/>
              </a:rPr>
              <a:t> tlačidlo chyby sa zvyčajne používa na zistenie a vyšetrenie chýb. S tým budete pracovať neskôr v návode. </a:t>
            </a:r>
            <a:endParaRPr lang="sk-SK" sz="1600" kern="100" dirty="0">
              <a:effectLst/>
              <a:latin typeface="Aptos" panose="020B0004020202020204" pitchFamily="34" charset="0"/>
              <a:ea typeface="Aptos" panose="020B0004020202020204" pitchFamily="34" charset="0"/>
              <a:cs typeface="Times New Roman" panose="02020603050405020304" pitchFamily="18" charset="0"/>
            </a:endParaRPr>
          </a:p>
          <a:p>
            <a:r>
              <a:rPr lang="sk-SK" sz="1800" kern="100" dirty="0">
                <a:effectLst/>
                <a:latin typeface="Aptos" panose="020B0004020202020204" pitchFamily="34" charset="0"/>
                <a:ea typeface="Aptos" panose="020B0004020202020204" pitchFamily="34" charset="0"/>
                <a:cs typeface="Times New Roman" panose="02020603050405020304" pitchFamily="18" charset="0"/>
              </a:rPr>
              <a:t> </a:t>
            </a:r>
            <a:endParaRPr lang="sk-SK" sz="16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sk-SK" sz="1600" kern="100" dirty="0">
              <a:effectLst/>
              <a:latin typeface="Aptos" panose="020B0004020202020204" pitchFamily="34" charset="0"/>
              <a:ea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198266204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rázok 1" descr="Obrázok, na ktorom je text, číslo, snímka obrazovky, písmo&#10;&#10;Automaticky generovaný popis">
            <a:extLst>
              <a:ext uri="{FF2B5EF4-FFF2-40B4-BE49-F238E27FC236}">
                <a16:creationId xmlns:a16="http://schemas.microsoft.com/office/drawing/2014/main" id="{A2089030-C55D-92C3-DF9D-632DBD59E80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88105" y="129310"/>
            <a:ext cx="10186296" cy="3740726"/>
          </a:xfrm>
          <a:prstGeom prst="rect">
            <a:avLst/>
          </a:prstGeom>
        </p:spPr>
      </p:pic>
      <p:pic>
        <p:nvPicPr>
          <p:cNvPr id="3" name="Obrázok 2" descr="Obrázok, na ktorom je text, snímka obrazovky, číslo, rad&#10;&#10;Automaticky generovaný popis">
            <a:extLst>
              <a:ext uri="{FF2B5EF4-FFF2-40B4-BE49-F238E27FC236}">
                <a16:creationId xmlns:a16="http://schemas.microsoft.com/office/drawing/2014/main" id="{1CDB49D1-53FB-8989-49B0-5502D3F53E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9792" y="4000326"/>
            <a:ext cx="10003276" cy="2728364"/>
          </a:xfrm>
          <a:prstGeom prst="rect">
            <a:avLst/>
          </a:prstGeom>
        </p:spPr>
      </p:pic>
    </p:spTree>
    <p:extLst>
      <p:ext uri="{BB962C8B-B14F-4D97-AF65-F5344CB8AC3E}">
        <p14:creationId xmlns:p14="http://schemas.microsoft.com/office/powerpoint/2010/main" val="31311864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rázok 1" descr="Obrázok, na ktorom je text, diagram, technický výkres, plán&#10;&#10;Automaticky generovaný popis">
            <a:extLst>
              <a:ext uri="{FF2B5EF4-FFF2-40B4-BE49-F238E27FC236}">
                <a16:creationId xmlns:a16="http://schemas.microsoft.com/office/drawing/2014/main" id="{A1988510-B9EF-561D-52BD-D2ADAC95DE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117222" y="-40058"/>
            <a:ext cx="4680327" cy="4122531"/>
          </a:xfrm>
          <a:prstGeom prst="rect">
            <a:avLst/>
          </a:prstGeom>
        </p:spPr>
      </p:pic>
      <p:pic>
        <p:nvPicPr>
          <p:cNvPr id="3" name="Obrázok 2" descr="Obrázok, na ktorom je snímka obrazovky, rad, číslo, písmo&#10;&#10;Automaticky generovaný popis">
            <a:extLst>
              <a:ext uri="{FF2B5EF4-FFF2-40B4-BE49-F238E27FC236}">
                <a16:creationId xmlns:a16="http://schemas.microsoft.com/office/drawing/2014/main" id="{1AD2253A-7F32-68B4-7701-AC9E26F4B7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0906" y="1188576"/>
            <a:ext cx="6856513" cy="1111765"/>
          </a:xfrm>
          <a:prstGeom prst="rect">
            <a:avLst/>
          </a:prstGeom>
        </p:spPr>
      </p:pic>
      <p:pic>
        <p:nvPicPr>
          <p:cNvPr id="4" name="Obrázok 3" descr="Obrázok, na ktorom je text, diagram, rad, snímka obrazovky&#10;&#10;Automaticky generovaný popis">
            <a:extLst>
              <a:ext uri="{FF2B5EF4-FFF2-40B4-BE49-F238E27FC236}">
                <a16:creationId xmlns:a16="http://schemas.microsoft.com/office/drawing/2014/main" id="{2F3AD0A7-C882-DDE4-EE6C-2AF68AE9BE2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5280" y="2643736"/>
            <a:ext cx="6781942" cy="3697474"/>
          </a:xfrm>
          <a:prstGeom prst="rect">
            <a:avLst/>
          </a:prstGeom>
        </p:spPr>
      </p:pic>
    </p:spTree>
    <p:extLst>
      <p:ext uri="{BB962C8B-B14F-4D97-AF65-F5344CB8AC3E}">
        <p14:creationId xmlns:p14="http://schemas.microsoft.com/office/powerpoint/2010/main" val="94075737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lokTextu 2">
            <a:extLst>
              <a:ext uri="{FF2B5EF4-FFF2-40B4-BE49-F238E27FC236}">
                <a16:creationId xmlns:a16="http://schemas.microsoft.com/office/drawing/2014/main" id="{BB32AFF9-A515-4E3E-8A7E-FD96ECC5F6A3}"/>
              </a:ext>
            </a:extLst>
          </p:cNvPr>
          <p:cNvSpPr txBox="1"/>
          <p:nvPr/>
        </p:nvSpPr>
        <p:spPr>
          <a:xfrm>
            <a:off x="332509" y="374856"/>
            <a:ext cx="11074400" cy="2358146"/>
          </a:xfrm>
          <a:prstGeom prst="rect">
            <a:avLst/>
          </a:prstGeom>
          <a:noFill/>
        </p:spPr>
        <p:txBody>
          <a:bodyPr wrap="square">
            <a:spAutoFit/>
          </a:bodyPr>
          <a:lstStyle/>
          <a:p>
            <a:pPr>
              <a:lnSpc>
                <a:spcPct val="107000"/>
              </a:lnSpc>
              <a:spcAft>
                <a:spcPts val="800"/>
              </a:spcAft>
            </a:pPr>
            <a:r>
              <a:rPr lang="en-US" sz="2400" b="1" kern="100" dirty="0" err="1">
                <a:effectLst/>
                <a:latin typeface="Aptos" panose="020B0004020202020204" pitchFamily="34" charset="0"/>
                <a:ea typeface="Aptos" panose="020B0004020202020204" pitchFamily="34" charset="0"/>
                <a:cs typeface="Courier New" panose="02070309020205020404" pitchFamily="49" charset="0"/>
              </a:rPr>
              <a:t>Režim</a:t>
            </a:r>
            <a:r>
              <a:rPr lang="en-US" sz="2400" b="1" kern="100" dirty="0">
                <a:effectLst/>
                <a:latin typeface="Aptos" panose="020B0004020202020204" pitchFamily="34" charset="0"/>
                <a:ea typeface="Aptos" panose="020B0004020202020204" pitchFamily="34" charset="0"/>
                <a:cs typeface="Courier New" panose="02070309020205020404" pitchFamily="49" charset="0"/>
              </a:rPr>
              <a:t> A</a:t>
            </a:r>
            <a:endParaRPr lang="sk-SK"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07000"/>
              </a:lnSpc>
              <a:spcAft>
                <a:spcPts val="800"/>
              </a:spcAft>
            </a:pPr>
            <a:r>
              <a:rPr lang="sk-SK" sz="1800" kern="100" dirty="0">
                <a:effectLst/>
                <a:latin typeface="Aptos" panose="020B0004020202020204" pitchFamily="34" charset="0"/>
                <a:ea typeface="Aptos" panose="020B0004020202020204" pitchFamily="34" charset="0"/>
                <a:cs typeface="Times New Roman" panose="02020603050405020304" pitchFamily="18" charset="0"/>
              </a:rPr>
              <a:t>Keď je vstupný signál </a:t>
            </a:r>
            <a:r>
              <a:rPr lang="sk-SK" sz="1800" kern="100" dirty="0" err="1">
                <a:effectLst/>
                <a:latin typeface="Aptos" panose="020B0004020202020204" pitchFamily="34" charset="0"/>
                <a:ea typeface="Aptos" panose="020B0004020202020204" pitchFamily="34" charset="0"/>
                <a:cs typeface="Times New Roman" panose="02020603050405020304" pitchFamily="18" charset="0"/>
              </a:rPr>
              <a:t>INAx</a:t>
            </a:r>
            <a:r>
              <a:rPr lang="sk-SK" sz="1800" kern="100" dirty="0">
                <a:effectLst/>
                <a:latin typeface="Aptos" panose="020B0004020202020204" pitchFamily="34" charset="0"/>
                <a:ea typeface="Aptos" panose="020B0004020202020204" pitchFamily="34" charset="0"/>
                <a:cs typeface="Times New Roman" panose="02020603050405020304" pitchFamily="18" charset="0"/>
              </a:rPr>
              <a:t> PWM a </a:t>
            </a:r>
            <a:r>
              <a:rPr lang="sk-SK" sz="1800" kern="100" dirty="0" err="1">
                <a:effectLst/>
                <a:latin typeface="Aptos" panose="020B0004020202020204" pitchFamily="34" charset="0"/>
                <a:ea typeface="Aptos" panose="020B0004020202020204" pitchFamily="34" charset="0"/>
                <a:cs typeface="Times New Roman" panose="02020603050405020304" pitchFamily="18" charset="0"/>
              </a:rPr>
              <a:t>INBx</a:t>
            </a:r>
            <a:r>
              <a:rPr lang="sk-SK" sz="1800" kern="100" dirty="0">
                <a:effectLst/>
                <a:latin typeface="Aptos" panose="020B0004020202020204" pitchFamily="34" charset="0"/>
                <a:ea typeface="Aptos" panose="020B0004020202020204" pitchFamily="34" charset="0"/>
                <a:cs typeface="Times New Roman" panose="02020603050405020304" pitchFamily="18" charset="0"/>
              </a:rPr>
              <a:t>=0 alebo </a:t>
            </a:r>
            <a:r>
              <a:rPr lang="sk-SK" sz="1800" kern="100" dirty="0" err="1">
                <a:effectLst/>
                <a:latin typeface="Aptos" panose="020B0004020202020204" pitchFamily="34" charset="0"/>
                <a:ea typeface="Aptos" panose="020B0004020202020204" pitchFamily="34" charset="0"/>
                <a:cs typeface="Times New Roman" panose="02020603050405020304" pitchFamily="18" charset="0"/>
              </a:rPr>
              <a:t>INAx</a:t>
            </a:r>
            <a:r>
              <a:rPr lang="sk-SK" sz="1800" kern="100" dirty="0">
                <a:effectLst/>
                <a:latin typeface="Aptos" panose="020B0004020202020204" pitchFamily="34" charset="0"/>
                <a:ea typeface="Aptos" panose="020B0004020202020204" pitchFamily="34" charset="0"/>
                <a:cs typeface="Times New Roman" panose="02020603050405020304" pitchFamily="18" charset="0"/>
              </a:rPr>
              <a:t>=0 a </a:t>
            </a:r>
            <a:r>
              <a:rPr lang="sk-SK" sz="1800" kern="100" dirty="0" err="1">
                <a:effectLst/>
                <a:latin typeface="Aptos" panose="020B0004020202020204" pitchFamily="34" charset="0"/>
                <a:ea typeface="Aptos" panose="020B0004020202020204" pitchFamily="34" charset="0"/>
                <a:cs typeface="Times New Roman" panose="02020603050405020304" pitchFamily="18" charset="0"/>
              </a:rPr>
              <a:t>INBx</a:t>
            </a:r>
            <a:r>
              <a:rPr lang="sk-SK" sz="1800" kern="100" dirty="0">
                <a:effectLst/>
                <a:latin typeface="Aptos" panose="020B0004020202020204" pitchFamily="34" charset="0"/>
                <a:ea typeface="Aptos" panose="020B0004020202020204" pitchFamily="34" charset="0"/>
                <a:cs typeface="Times New Roman" panose="02020603050405020304" pitchFamily="18" charset="0"/>
              </a:rPr>
              <a:t> je signál PWM, rýchlosť otáčania motora bude ovplyvnená signálom PWM. V tomto režime sa obvod pohonu motora prepína medzi </a:t>
            </a:r>
            <a:r>
              <a:rPr lang="sk-SK" sz="1800" b="1" kern="100" dirty="0">
                <a:effectLst/>
                <a:latin typeface="Aptos" panose="020B0004020202020204" pitchFamily="34" charset="0"/>
                <a:ea typeface="Aptos" panose="020B0004020202020204" pitchFamily="34" charset="0"/>
                <a:cs typeface="Times New Roman" panose="02020603050405020304" pitchFamily="18" charset="0"/>
              </a:rPr>
              <a:t>vodivým</a:t>
            </a:r>
            <a:r>
              <a:rPr lang="sk-SK" sz="1800" kern="100" dirty="0">
                <a:effectLst/>
                <a:latin typeface="Aptos" panose="020B0004020202020204" pitchFamily="34" charset="0"/>
                <a:ea typeface="Aptos" panose="020B0004020202020204" pitchFamily="34" charset="0"/>
                <a:cs typeface="Times New Roman" panose="02020603050405020304" pitchFamily="18" charset="0"/>
              </a:rPr>
              <a:t> a </a:t>
            </a:r>
            <a:r>
              <a:rPr lang="sk-SK" sz="1800" b="1" kern="100" dirty="0">
                <a:effectLst/>
                <a:latin typeface="Aptos" panose="020B0004020202020204" pitchFamily="34" charset="0"/>
                <a:ea typeface="Aptos" panose="020B0004020202020204" pitchFamily="34" charset="0"/>
                <a:cs typeface="Times New Roman" panose="02020603050405020304" pitchFamily="18" charset="0"/>
              </a:rPr>
              <a:t>pohotovostným</a:t>
            </a:r>
            <a:r>
              <a:rPr lang="sk-SK" sz="1800" kern="100" dirty="0">
                <a:effectLst/>
                <a:latin typeface="Aptos" panose="020B0004020202020204" pitchFamily="34" charset="0"/>
                <a:ea typeface="Aptos" panose="020B0004020202020204" pitchFamily="34" charset="0"/>
                <a:cs typeface="Times New Roman" panose="02020603050405020304" pitchFamily="18" charset="0"/>
              </a:rPr>
              <a:t> režimom. V pohotovostnom režime sú všetky výkonové tranzistory vo vypnutom stave a energia uložená vo vnútri motora sa môže uvoľňovať len pomaly cez diódu tela výkonového </a:t>
            </a:r>
            <a:r>
              <a:rPr lang="sk-SK" sz="1800" kern="100" dirty="0" err="1">
                <a:effectLst/>
                <a:latin typeface="Aptos" panose="020B0004020202020204" pitchFamily="34" charset="0"/>
                <a:ea typeface="Aptos" panose="020B0004020202020204" pitchFamily="34" charset="0"/>
                <a:cs typeface="Times New Roman" panose="02020603050405020304" pitchFamily="18" charset="0"/>
              </a:rPr>
              <a:t>MOSFETu</a:t>
            </a:r>
            <a:r>
              <a:rPr lang="sk-SK" sz="1800" kern="100" dirty="0">
                <a:effectLst/>
                <a:latin typeface="Aptos" panose="020B0004020202020204" pitchFamily="34" charset="0"/>
                <a:ea typeface="Aptos" panose="020B0004020202020204" pitchFamily="34" charset="0"/>
                <a:cs typeface="Times New Roman" panose="02020603050405020304" pitchFamily="18" charset="0"/>
              </a:rPr>
              <a:t>. </a:t>
            </a:r>
            <a:r>
              <a:rPr lang="sk-SK" sz="1800" i="1" kern="100" dirty="0">
                <a:effectLst/>
                <a:latin typeface="Aptos" panose="020B0004020202020204" pitchFamily="34" charset="0"/>
                <a:ea typeface="Aptos" panose="020B0004020202020204" pitchFamily="34" charset="0"/>
                <a:cs typeface="Times New Roman" panose="02020603050405020304" pitchFamily="18" charset="0"/>
              </a:rPr>
              <a:t>Poznámka: Kvôli stavu vysokej impedancie v pracovnom stave nie je možné otáčky motora presne riadiť pracovným cyklom signálu PWM. Ak je frekvencia signálu PWM príliš vysoká, motor sa nemusí spustiť.</a:t>
            </a:r>
            <a:endParaRPr lang="sk-SK" sz="1800" kern="100" dirty="0">
              <a:effectLst/>
              <a:latin typeface="Aptos" panose="020B0004020202020204" pitchFamily="34" charset="0"/>
              <a:ea typeface="Aptos" panose="020B0004020202020204" pitchFamily="34" charset="0"/>
              <a:cs typeface="Times New Roman" panose="02020603050405020304" pitchFamily="18" charset="0"/>
            </a:endParaRPr>
          </a:p>
        </p:txBody>
      </p:sp>
      <p:pic>
        <p:nvPicPr>
          <p:cNvPr id="4" name="Obrázok 3" descr="Obrázok, na ktorom je rad, snímka obrazovky, text, písmo&#10;&#10;Automaticky generovaný popis">
            <a:extLst>
              <a:ext uri="{FF2B5EF4-FFF2-40B4-BE49-F238E27FC236}">
                <a16:creationId xmlns:a16="http://schemas.microsoft.com/office/drawing/2014/main" id="{59D7DA96-03A9-03CF-F668-7B36CFEAB9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8159" y="3121059"/>
            <a:ext cx="10692698" cy="2292471"/>
          </a:xfrm>
          <a:prstGeom prst="rect">
            <a:avLst/>
          </a:prstGeom>
        </p:spPr>
      </p:pic>
    </p:spTree>
    <p:extLst>
      <p:ext uri="{BB962C8B-B14F-4D97-AF65-F5344CB8AC3E}">
        <p14:creationId xmlns:p14="http://schemas.microsoft.com/office/powerpoint/2010/main" val="181190464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lokTextu 2">
            <a:extLst>
              <a:ext uri="{FF2B5EF4-FFF2-40B4-BE49-F238E27FC236}">
                <a16:creationId xmlns:a16="http://schemas.microsoft.com/office/drawing/2014/main" id="{0C3055E2-60C0-F4EE-B7CD-FC65B72FD70A}"/>
              </a:ext>
            </a:extLst>
          </p:cNvPr>
          <p:cNvSpPr txBox="1"/>
          <p:nvPr/>
        </p:nvSpPr>
        <p:spPr>
          <a:xfrm>
            <a:off x="249382" y="192060"/>
            <a:ext cx="11508509" cy="3555012"/>
          </a:xfrm>
          <a:prstGeom prst="rect">
            <a:avLst/>
          </a:prstGeom>
          <a:noFill/>
        </p:spPr>
        <p:txBody>
          <a:bodyPr wrap="square">
            <a:spAutoFit/>
          </a:bodyPr>
          <a:lstStyle/>
          <a:p>
            <a:pPr>
              <a:lnSpc>
                <a:spcPct val="107000"/>
              </a:lnSpc>
              <a:spcAft>
                <a:spcPts val="800"/>
              </a:spcAft>
            </a:pPr>
            <a:r>
              <a:rPr lang="sk-SK" sz="2400" b="1" kern="100" dirty="0">
                <a:effectLst/>
                <a:latin typeface="Aptos" panose="020B0004020202020204" pitchFamily="34" charset="0"/>
                <a:ea typeface="Aptos" panose="020B0004020202020204" pitchFamily="34" charset="0"/>
                <a:cs typeface="Courier New" panose="02070309020205020404" pitchFamily="49" charset="0"/>
              </a:rPr>
              <a:t>Režim B</a:t>
            </a:r>
            <a:endParaRPr lang="sk-SK"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07000"/>
              </a:lnSpc>
              <a:spcAft>
                <a:spcPts val="800"/>
              </a:spcAft>
            </a:pPr>
            <a:r>
              <a:rPr lang="sk-SK" sz="1800" kern="100" dirty="0">
                <a:effectLst/>
                <a:latin typeface="Aptos" panose="020B0004020202020204" pitchFamily="34" charset="0"/>
                <a:ea typeface="Aptos" panose="020B0004020202020204" pitchFamily="34" charset="0"/>
                <a:cs typeface="Courier New" panose="02070309020205020404" pitchFamily="49" charset="0"/>
              </a:rPr>
              <a:t>Keď je vstupný signál </a:t>
            </a:r>
            <a:r>
              <a:rPr lang="sk-SK" sz="1800" kern="100" dirty="0" err="1">
                <a:effectLst/>
                <a:latin typeface="Aptos" panose="020B0004020202020204" pitchFamily="34" charset="0"/>
                <a:ea typeface="Aptos" panose="020B0004020202020204" pitchFamily="34" charset="0"/>
                <a:cs typeface="Courier New" panose="02070309020205020404" pitchFamily="49" charset="0"/>
              </a:rPr>
              <a:t>INAx</a:t>
            </a:r>
            <a:r>
              <a:rPr lang="sk-SK" sz="1800" kern="100" dirty="0">
                <a:effectLst/>
                <a:latin typeface="Aptos" panose="020B0004020202020204" pitchFamily="34" charset="0"/>
                <a:ea typeface="Aptos" panose="020B0004020202020204" pitchFamily="34" charset="0"/>
                <a:cs typeface="Courier New" panose="02070309020205020404" pitchFamily="49" charset="0"/>
              </a:rPr>
              <a:t> signál PWM a </a:t>
            </a:r>
            <a:r>
              <a:rPr lang="sk-SK" sz="1800" kern="100" dirty="0" err="1">
                <a:effectLst/>
                <a:latin typeface="Aptos" panose="020B0004020202020204" pitchFamily="34" charset="0"/>
                <a:ea typeface="Aptos" panose="020B0004020202020204" pitchFamily="34" charset="0"/>
                <a:cs typeface="Courier New" panose="02070309020205020404" pitchFamily="49" charset="0"/>
              </a:rPr>
              <a:t>INBx</a:t>
            </a:r>
            <a:r>
              <a:rPr lang="sk-SK" sz="1800" kern="100" dirty="0">
                <a:effectLst/>
                <a:latin typeface="Aptos" panose="020B0004020202020204" pitchFamily="34" charset="0"/>
                <a:ea typeface="Aptos" panose="020B0004020202020204" pitchFamily="34" charset="0"/>
                <a:cs typeface="Courier New" panose="02070309020205020404" pitchFamily="49" charset="0"/>
              </a:rPr>
              <a:t>=1 alebo </a:t>
            </a:r>
            <a:r>
              <a:rPr lang="sk-SK" sz="1800" kern="100" dirty="0" err="1">
                <a:effectLst/>
                <a:latin typeface="Aptos" panose="020B0004020202020204" pitchFamily="34" charset="0"/>
                <a:ea typeface="Aptos" panose="020B0004020202020204" pitchFamily="34" charset="0"/>
                <a:cs typeface="Courier New" panose="02070309020205020404" pitchFamily="49" charset="0"/>
              </a:rPr>
              <a:t>INAx</a:t>
            </a:r>
            <a:r>
              <a:rPr lang="sk-SK" sz="1800" kern="100" dirty="0">
                <a:effectLst/>
                <a:latin typeface="Aptos" panose="020B0004020202020204" pitchFamily="34" charset="0"/>
                <a:ea typeface="Aptos" panose="020B0004020202020204" pitchFamily="34" charset="0"/>
                <a:cs typeface="Courier New" panose="02070309020205020404" pitchFamily="49" charset="0"/>
              </a:rPr>
              <a:t>=1 a </a:t>
            </a:r>
            <a:r>
              <a:rPr lang="sk-SK" sz="1800" kern="100" dirty="0" err="1">
                <a:effectLst/>
                <a:latin typeface="Aptos" panose="020B0004020202020204" pitchFamily="34" charset="0"/>
                <a:ea typeface="Aptos" panose="020B0004020202020204" pitchFamily="34" charset="0"/>
                <a:cs typeface="Courier New" panose="02070309020205020404" pitchFamily="49" charset="0"/>
              </a:rPr>
              <a:t>INBx</a:t>
            </a:r>
            <a:r>
              <a:rPr lang="sk-SK" sz="1800" kern="100" dirty="0">
                <a:effectLst/>
                <a:latin typeface="Aptos" panose="020B0004020202020204" pitchFamily="34" charset="0"/>
                <a:ea typeface="Aptos" panose="020B0004020202020204" pitchFamily="34" charset="0"/>
                <a:cs typeface="Courier New" panose="02070309020205020404" pitchFamily="49" charset="0"/>
              </a:rPr>
              <a:t> je signál PWM, rýchlosť otáčania motora bude ovplyvnená signálom PWM. V tomto režime je výstup obvodu pohonu motora medzi režimom </a:t>
            </a:r>
            <a:r>
              <a:rPr lang="sk-SK" sz="1800" b="1" kern="100" dirty="0">
                <a:effectLst/>
                <a:latin typeface="Aptos" panose="020B0004020202020204" pitchFamily="34" charset="0"/>
                <a:ea typeface="Aptos" panose="020B0004020202020204" pitchFamily="34" charset="0"/>
                <a:cs typeface="Courier New" panose="02070309020205020404" pitchFamily="49" charset="0"/>
              </a:rPr>
              <a:t>vodivým</a:t>
            </a:r>
            <a:r>
              <a:rPr lang="sk-SK" sz="1800" kern="100" dirty="0">
                <a:effectLst/>
                <a:latin typeface="Aptos" panose="020B0004020202020204" pitchFamily="34" charset="0"/>
                <a:ea typeface="Aptos" panose="020B0004020202020204" pitchFamily="34" charset="0"/>
                <a:cs typeface="Courier New" panose="02070309020205020404" pitchFamily="49" charset="0"/>
              </a:rPr>
              <a:t> a </a:t>
            </a:r>
            <a:r>
              <a:rPr lang="sk-SK" sz="1800" b="1" kern="100" dirty="0">
                <a:effectLst/>
                <a:latin typeface="Aptos" panose="020B0004020202020204" pitchFamily="34" charset="0"/>
                <a:ea typeface="Aptos" panose="020B0004020202020204" pitchFamily="34" charset="0"/>
                <a:cs typeface="Courier New" panose="02070309020205020404" pitchFamily="49" charset="0"/>
              </a:rPr>
              <a:t>brzdenia</a:t>
            </a:r>
            <a:r>
              <a:rPr lang="sk-SK" sz="1800" kern="100" dirty="0">
                <a:effectLst/>
                <a:latin typeface="Aptos" panose="020B0004020202020204" pitchFamily="34" charset="0"/>
                <a:ea typeface="Aptos" panose="020B0004020202020204" pitchFamily="34" charset="0"/>
                <a:cs typeface="Courier New" panose="02070309020205020404" pitchFamily="49" charset="0"/>
              </a:rPr>
              <a:t>. V režime brzdenia sa uložená energia motora </a:t>
            </a:r>
            <a:endParaRPr lang="sk-SK"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07000"/>
              </a:lnSpc>
              <a:spcAft>
                <a:spcPts val="800"/>
              </a:spcAft>
            </a:pPr>
            <a:r>
              <a:rPr lang="sk-SK" sz="1800" kern="100" dirty="0">
                <a:effectLst/>
                <a:latin typeface="Aptos" panose="020B0004020202020204" pitchFamily="34" charset="0"/>
                <a:ea typeface="Aptos" panose="020B0004020202020204" pitchFamily="34" charset="0"/>
                <a:cs typeface="Courier New" panose="02070309020205020404" pitchFamily="49" charset="0"/>
              </a:rPr>
              <a:t>rýchlo uvoľňuje cez tranzistory NMOS.</a:t>
            </a:r>
            <a:endParaRPr lang="sk-SK"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07000"/>
              </a:lnSpc>
              <a:spcAft>
                <a:spcPts val="800"/>
              </a:spcAft>
            </a:pPr>
            <a:r>
              <a:rPr lang="sk-SK" sz="1800" kern="100" dirty="0">
                <a:effectLst/>
                <a:latin typeface="Aptos" panose="020B0004020202020204" pitchFamily="34" charset="0"/>
                <a:ea typeface="Aptos" panose="020B0004020202020204" pitchFamily="34" charset="0"/>
                <a:cs typeface="Courier New" panose="02070309020205020404" pitchFamily="49" charset="0"/>
              </a:rPr>
              <a:t> </a:t>
            </a:r>
            <a:r>
              <a:rPr lang="sk-SK" sz="1800" i="1" kern="100" dirty="0">
                <a:effectLst/>
                <a:latin typeface="Aptos" panose="020B0004020202020204" pitchFamily="34" charset="0"/>
                <a:ea typeface="Aptos" panose="020B0004020202020204" pitchFamily="34" charset="0"/>
                <a:cs typeface="Courier New" panose="02070309020205020404" pitchFamily="49" charset="0"/>
              </a:rPr>
              <a:t>Poznámka: V dôsledku stavu brzdenia v prevádzkovom stave môže byť energia motora rýchlo uvoľnená a rýchlosť motora môže byť presne riadená pracovným cyklom signálu PWM.</a:t>
            </a:r>
            <a:endParaRPr lang="sk-SK"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07000"/>
              </a:lnSpc>
              <a:spcAft>
                <a:spcPts val="800"/>
              </a:spcAft>
            </a:pPr>
            <a:r>
              <a:rPr lang="sk-SK" sz="1800" i="1" kern="100" dirty="0">
                <a:effectLst/>
                <a:latin typeface="Aptos" panose="020B0004020202020204" pitchFamily="34" charset="0"/>
                <a:ea typeface="Aptos" panose="020B0004020202020204" pitchFamily="34" charset="0"/>
                <a:cs typeface="Courier New" panose="02070309020205020404" pitchFamily="49" charset="0"/>
              </a:rPr>
              <a:t>Je potrebné poznamenať, že ak je frekvencia signálu PWM príliš nízka, motor sa nebude môcť plynulo otáčať kvôli prechodu do režimu brzdenia. Na zníženie šumu motora sa odporúča, aby frekvencia signálu PWM bola väčšia ako 10 kHz a menšia ako 50 kHz</a:t>
            </a:r>
            <a:endParaRPr lang="sk-SK" sz="1800" kern="100" dirty="0">
              <a:effectLst/>
              <a:latin typeface="Aptos" panose="020B0004020202020204" pitchFamily="34" charset="0"/>
              <a:ea typeface="Aptos" panose="020B0004020202020204" pitchFamily="34" charset="0"/>
              <a:cs typeface="Times New Roman" panose="02020603050405020304" pitchFamily="18" charset="0"/>
            </a:endParaRPr>
          </a:p>
        </p:txBody>
      </p:sp>
      <p:pic>
        <p:nvPicPr>
          <p:cNvPr id="4" name="Obrázok 3" descr="Obrázok, na ktorom je text, potvrdenie, rad, písmo&#10;&#10;Automaticky generovaný popis">
            <a:extLst>
              <a:ext uri="{FF2B5EF4-FFF2-40B4-BE49-F238E27FC236}">
                <a16:creationId xmlns:a16="http://schemas.microsoft.com/office/drawing/2014/main" id="{2B732DEC-B567-131E-998A-2B84C9AF63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5567" y="3845386"/>
            <a:ext cx="10870037" cy="2820554"/>
          </a:xfrm>
          <a:prstGeom prst="rect">
            <a:avLst/>
          </a:prstGeom>
        </p:spPr>
      </p:pic>
    </p:spTree>
    <p:extLst>
      <p:ext uri="{BB962C8B-B14F-4D97-AF65-F5344CB8AC3E}">
        <p14:creationId xmlns:p14="http://schemas.microsoft.com/office/powerpoint/2010/main" val="286871036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lokTextu 2">
            <a:extLst>
              <a:ext uri="{FF2B5EF4-FFF2-40B4-BE49-F238E27FC236}">
                <a16:creationId xmlns:a16="http://schemas.microsoft.com/office/drawing/2014/main" id="{1C3EF9DA-6536-CB1E-6AA0-732D128EE236}"/>
              </a:ext>
            </a:extLst>
          </p:cNvPr>
          <p:cNvSpPr txBox="1"/>
          <p:nvPr/>
        </p:nvSpPr>
        <p:spPr>
          <a:xfrm>
            <a:off x="507999" y="465042"/>
            <a:ext cx="10335491" cy="3566426"/>
          </a:xfrm>
          <a:prstGeom prst="rect">
            <a:avLst/>
          </a:prstGeom>
          <a:noFill/>
        </p:spPr>
        <p:txBody>
          <a:bodyPr wrap="square">
            <a:spAutoFit/>
          </a:bodyPr>
          <a:lstStyle/>
          <a:p>
            <a:pPr>
              <a:lnSpc>
                <a:spcPct val="107000"/>
              </a:lnSpc>
              <a:spcAft>
                <a:spcPts val="800"/>
              </a:spcAft>
            </a:pPr>
            <a:r>
              <a:rPr lang="sk-SK" sz="1800" b="1" kern="100" dirty="0">
                <a:effectLst/>
                <a:latin typeface="Aptos" panose="020B0004020202020204" pitchFamily="34" charset="0"/>
                <a:ea typeface="Aptos" panose="020B0004020202020204" pitchFamily="34" charset="0"/>
                <a:cs typeface="Courier New" panose="02070309020205020404" pitchFamily="49" charset="0"/>
              </a:rPr>
              <a:t>Príklad   </a:t>
            </a:r>
            <a:r>
              <a:rPr lang="sk-SK" sz="2400" b="1" kern="100" dirty="0">
                <a:effectLst/>
                <a:latin typeface="Aptos" panose="020B0004020202020204" pitchFamily="34" charset="0"/>
                <a:ea typeface="Aptos" panose="020B0004020202020204" pitchFamily="34" charset="0"/>
                <a:cs typeface="Courier New" panose="02070309020205020404" pitchFamily="49" charset="0"/>
              </a:rPr>
              <a:t>12.py motor1</a:t>
            </a:r>
            <a:endParaRPr lang="sk-SK"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07000"/>
              </a:lnSpc>
              <a:spcAft>
                <a:spcPts val="800"/>
              </a:spcAft>
            </a:pPr>
            <a:r>
              <a:rPr lang="sk-SK" sz="1800" b="1" kern="100" dirty="0">
                <a:effectLst/>
                <a:latin typeface="Aptos" panose="020B0004020202020204" pitchFamily="34" charset="0"/>
                <a:ea typeface="Aptos" panose="020B0004020202020204" pitchFamily="34" charset="0"/>
                <a:cs typeface="Courier New" panose="02070309020205020404" pitchFamily="49" charset="0"/>
              </a:rPr>
              <a:t> </a:t>
            </a:r>
            <a:endParaRPr lang="sk-SK"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07000"/>
              </a:lnSpc>
              <a:spcAft>
                <a:spcPts val="800"/>
              </a:spcAft>
            </a:pPr>
            <a:r>
              <a:rPr lang="sk-SK" sz="1800" kern="100" dirty="0">
                <a:effectLst/>
                <a:latin typeface="Aptos" panose="020B0004020202020204" pitchFamily="34" charset="0"/>
                <a:ea typeface="Aptos" panose="020B0004020202020204" pitchFamily="34" charset="0"/>
                <a:cs typeface="Courier New" panose="02070309020205020404" pitchFamily="49" charset="0"/>
              </a:rPr>
              <a:t>Ovládajme motor1 len pomocou GPIO. Vstupy mostíka INA1 a INB1 ovládajú motor1 a INA2 a INB2 motor2. Vstupy mostíka  sú pripojené na IO10 – IO13 nasledovne:</a:t>
            </a:r>
            <a:endParaRPr lang="sk-SK"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07000"/>
              </a:lnSpc>
              <a:spcAft>
                <a:spcPts val="800"/>
              </a:spcAft>
            </a:pPr>
            <a:r>
              <a:rPr lang="sk-SK" sz="1800" kern="100" dirty="0">
                <a:effectLst/>
                <a:latin typeface="Aptos" panose="020B0004020202020204" pitchFamily="34" charset="0"/>
                <a:ea typeface="Aptos" panose="020B0004020202020204" pitchFamily="34" charset="0"/>
                <a:cs typeface="Courier New" panose="02070309020205020404" pitchFamily="49" charset="0"/>
              </a:rPr>
              <a:t>INA1    IO10</a:t>
            </a:r>
            <a:endParaRPr lang="sk-SK"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07000"/>
              </a:lnSpc>
              <a:spcAft>
                <a:spcPts val="800"/>
              </a:spcAft>
            </a:pPr>
            <a:r>
              <a:rPr lang="sk-SK" sz="1800" kern="100" dirty="0">
                <a:effectLst/>
                <a:latin typeface="Aptos" panose="020B0004020202020204" pitchFamily="34" charset="0"/>
                <a:ea typeface="Aptos" panose="020B0004020202020204" pitchFamily="34" charset="0"/>
                <a:cs typeface="Courier New" panose="02070309020205020404" pitchFamily="49" charset="0"/>
              </a:rPr>
              <a:t>INB1    IO11</a:t>
            </a:r>
            <a:endParaRPr lang="sk-SK"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07000"/>
              </a:lnSpc>
              <a:spcAft>
                <a:spcPts val="800"/>
              </a:spcAft>
            </a:pPr>
            <a:r>
              <a:rPr lang="sk-SK" sz="1800" kern="100" dirty="0">
                <a:effectLst/>
                <a:latin typeface="Aptos" panose="020B0004020202020204" pitchFamily="34" charset="0"/>
                <a:ea typeface="Aptos" panose="020B0004020202020204" pitchFamily="34" charset="0"/>
                <a:cs typeface="Courier New" panose="02070309020205020404" pitchFamily="49" charset="0"/>
              </a:rPr>
              <a:t>INA2    IO13</a:t>
            </a:r>
            <a:endParaRPr lang="sk-SK"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07000"/>
              </a:lnSpc>
              <a:spcAft>
                <a:spcPts val="800"/>
              </a:spcAft>
            </a:pPr>
            <a:r>
              <a:rPr lang="sk-SK" sz="1800" kern="100" dirty="0">
                <a:effectLst/>
                <a:latin typeface="Aptos" panose="020B0004020202020204" pitchFamily="34" charset="0"/>
                <a:ea typeface="Aptos" panose="020B0004020202020204" pitchFamily="34" charset="0"/>
                <a:cs typeface="Courier New" panose="02070309020205020404" pitchFamily="49" charset="0"/>
              </a:rPr>
              <a:t>INB2    IO12</a:t>
            </a:r>
            <a:endParaRPr lang="sk-SK"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07000"/>
              </a:lnSpc>
              <a:spcAft>
                <a:spcPts val="800"/>
              </a:spcAft>
            </a:pPr>
            <a:r>
              <a:rPr lang="sk-SK" sz="1800" kern="100" dirty="0">
                <a:effectLst/>
                <a:latin typeface="Aptos" panose="020B0004020202020204" pitchFamily="34" charset="0"/>
                <a:ea typeface="Aptos" panose="020B0004020202020204" pitchFamily="34" charset="0"/>
                <a:cs typeface="Courier New" panose="02070309020205020404" pitchFamily="49" charset="0"/>
              </a:rPr>
              <a:t>Máme otáčať motorom1 5s dopredu, 1s zastaviť, 5s dozadu a zastaviť.  </a:t>
            </a:r>
            <a:endParaRPr lang="sk-SK" sz="1800" kern="100" dirty="0">
              <a:effectLst/>
              <a:latin typeface="Aptos" panose="020B0004020202020204" pitchFamily="34" charset="0"/>
              <a:ea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217467418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lokTextu 2">
            <a:extLst>
              <a:ext uri="{FF2B5EF4-FFF2-40B4-BE49-F238E27FC236}">
                <a16:creationId xmlns:a16="http://schemas.microsoft.com/office/drawing/2014/main" id="{6BC2887D-893C-A91E-D62B-21E25654C3B1}"/>
              </a:ext>
            </a:extLst>
          </p:cNvPr>
          <p:cNvSpPr txBox="1"/>
          <p:nvPr/>
        </p:nvSpPr>
        <p:spPr>
          <a:xfrm>
            <a:off x="286326" y="535174"/>
            <a:ext cx="11148291" cy="1505797"/>
          </a:xfrm>
          <a:prstGeom prst="rect">
            <a:avLst/>
          </a:prstGeom>
          <a:noFill/>
        </p:spPr>
        <p:txBody>
          <a:bodyPr wrap="square">
            <a:spAutoFit/>
          </a:bodyPr>
          <a:lstStyle/>
          <a:p>
            <a:pPr>
              <a:lnSpc>
                <a:spcPct val="107000"/>
              </a:lnSpc>
              <a:spcAft>
                <a:spcPts val="800"/>
              </a:spcAft>
            </a:pPr>
            <a:r>
              <a:rPr lang="sk-SK" sz="2000" b="1" kern="100" dirty="0">
                <a:effectLst/>
                <a:latin typeface="Aptos" panose="020B0004020202020204" pitchFamily="34" charset="0"/>
                <a:ea typeface="Aptos" panose="020B0004020202020204" pitchFamily="34" charset="0"/>
                <a:cs typeface="Courier New" panose="02070309020205020404" pitchFamily="49" charset="0"/>
              </a:rPr>
              <a:t>13.py  funkcia motor</a:t>
            </a:r>
            <a:endParaRPr lang="sk-SK"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07000"/>
              </a:lnSpc>
              <a:spcAft>
                <a:spcPts val="800"/>
              </a:spcAft>
            </a:pPr>
            <a:r>
              <a:rPr lang="sk-SK" sz="1800" kern="100" dirty="0">
                <a:effectLst/>
                <a:latin typeface="Aptos" panose="020B0004020202020204" pitchFamily="34" charset="0"/>
                <a:ea typeface="Aptos" panose="020B0004020202020204" pitchFamily="34" charset="0"/>
                <a:cs typeface="Courier New" panose="02070309020205020404" pitchFamily="49" charset="0"/>
              </a:rPr>
              <a:t>Upravte predchádzajúci príklad tak, že vytvoríte funkciu s parametrom pre ovládanie motora1. Rýchlosť bude v rozsahu (0 – 1023). </a:t>
            </a:r>
            <a:endParaRPr lang="sk-SK"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07000"/>
              </a:lnSpc>
              <a:spcAft>
                <a:spcPts val="800"/>
              </a:spcAft>
            </a:pPr>
            <a:r>
              <a:rPr lang="sk-SK" sz="1800" kern="100" dirty="0">
                <a:effectLst/>
                <a:latin typeface="Aptos" panose="020B0004020202020204" pitchFamily="34" charset="0"/>
                <a:ea typeface="Aptos" panose="020B0004020202020204" pitchFamily="34" charset="0"/>
                <a:cs typeface="Courier New" panose="02070309020205020404" pitchFamily="49" charset="0"/>
              </a:rPr>
              <a:t> </a:t>
            </a:r>
            <a:endParaRPr lang="sk-SK" sz="1800" kern="100" dirty="0">
              <a:effectLst/>
              <a:latin typeface="Aptos" panose="020B0004020202020204" pitchFamily="34" charset="0"/>
              <a:ea typeface="Aptos" panose="020B0004020202020204" pitchFamily="34" charset="0"/>
              <a:cs typeface="Times New Roman" panose="02020603050405020304" pitchFamily="18" charset="0"/>
            </a:endParaRPr>
          </a:p>
        </p:txBody>
      </p:sp>
      <p:sp>
        <p:nvSpPr>
          <p:cNvPr id="5" name="BlokTextu 4">
            <a:extLst>
              <a:ext uri="{FF2B5EF4-FFF2-40B4-BE49-F238E27FC236}">
                <a16:creationId xmlns:a16="http://schemas.microsoft.com/office/drawing/2014/main" id="{526C250F-A5B8-7BDD-06EB-D7AB147C381E}"/>
              </a:ext>
            </a:extLst>
          </p:cNvPr>
          <p:cNvSpPr txBox="1"/>
          <p:nvPr/>
        </p:nvSpPr>
        <p:spPr>
          <a:xfrm>
            <a:off x="360218" y="2527568"/>
            <a:ext cx="11074399" cy="1511119"/>
          </a:xfrm>
          <a:prstGeom prst="rect">
            <a:avLst/>
          </a:prstGeom>
          <a:noFill/>
        </p:spPr>
        <p:txBody>
          <a:bodyPr wrap="square">
            <a:spAutoFit/>
          </a:bodyPr>
          <a:lstStyle/>
          <a:p>
            <a:pPr>
              <a:lnSpc>
                <a:spcPct val="107000"/>
              </a:lnSpc>
              <a:spcAft>
                <a:spcPts val="800"/>
              </a:spcAft>
            </a:pPr>
            <a:r>
              <a:rPr lang="sk-SK" sz="2000" b="1" kern="100" dirty="0">
                <a:effectLst/>
                <a:latin typeface="Aptos" panose="020B0004020202020204" pitchFamily="34" charset="0"/>
                <a:ea typeface="Aptos" panose="020B0004020202020204" pitchFamily="34" charset="0"/>
                <a:cs typeface="Courier New" panose="02070309020205020404" pitchFamily="49" charset="0"/>
              </a:rPr>
              <a:t>14.py  Trieda motor</a:t>
            </a:r>
            <a:endParaRPr lang="sk-SK"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07000"/>
              </a:lnSpc>
              <a:spcAft>
                <a:spcPts val="800"/>
              </a:spcAft>
            </a:pPr>
            <a:r>
              <a:rPr lang="sk-SK" sz="1800" kern="100" dirty="0">
                <a:effectLst/>
                <a:latin typeface="Aptos" panose="020B0004020202020204" pitchFamily="34" charset="0"/>
                <a:ea typeface="Aptos" panose="020B0004020202020204" pitchFamily="34" charset="0"/>
                <a:cs typeface="Courier New" panose="02070309020205020404" pitchFamily="49" charset="0"/>
              </a:rPr>
              <a:t>Upravte predchádzajúci príklad tak, že vytvoríte triedu s pre ovládanie oboch motorov. Rýchlosť bude v rozsahu (-1023  až  1023). </a:t>
            </a:r>
            <a:endParaRPr lang="sk-SK"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07000"/>
              </a:lnSpc>
              <a:spcAft>
                <a:spcPts val="800"/>
              </a:spcAft>
            </a:pPr>
            <a:r>
              <a:rPr lang="sk-SK" sz="1800" kern="100" dirty="0">
                <a:effectLst/>
                <a:latin typeface="Courier New" panose="02070309020205020404" pitchFamily="49" charset="0"/>
                <a:ea typeface="Aptos" panose="020B0004020202020204" pitchFamily="34" charset="0"/>
                <a:cs typeface="Times New Roman" panose="02020603050405020304" pitchFamily="18" charset="0"/>
              </a:rPr>
              <a:t> </a:t>
            </a:r>
            <a:endParaRPr lang="sk-SK" sz="1800" kern="100" dirty="0">
              <a:effectLst/>
              <a:latin typeface="Aptos" panose="020B0004020202020204" pitchFamily="34" charset="0"/>
              <a:ea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93673924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lokTextu 2">
            <a:extLst>
              <a:ext uri="{FF2B5EF4-FFF2-40B4-BE49-F238E27FC236}">
                <a16:creationId xmlns:a16="http://schemas.microsoft.com/office/drawing/2014/main" id="{9D18EF98-990C-A02D-C815-615F03C5F0C7}"/>
              </a:ext>
            </a:extLst>
          </p:cNvPr>
          <p:cNvSpPr txBox="1"/>
          <p:nvPr/>
        </p:nvSpPr>
        <p:spPr>
          <a:xfrm>
            <a:off x="692727" y="350842"/>
            <a:ext cx="6096000" cy="896207"/>
          </a:xfrm>
          <a:prstGeom prst="rect">
            <a:avLst/>
          </a:prstGeom>
          <a:noFill/>
        </p:spPr>
        <p:txBody>
          <a:bodyPr wrap="square">
            <a:spAutoFit/>
          </a:bodyPr>
          <a:lstStyle/>
          <a:p>
            <a:pPr>
              <a:lnSpc>
                <a:spcPct val="107000"/>
              </a:lnSpc>
              <a:spcBef>
                <a:spcPts val="800"/>
              </a:spcBef>
              <a:spcAft>
                <a:spcPts val="400"/>
              </a:spcAft>
            </a:pPr>
            <a:r>
              <a:rPr lang="sk-SK" sz="2800" b="1" kern="100" dirty="0">
                <a:solidFill>
                  <a:srgbClr val="000000"/>
                </a:solidFill>
                <a:effectLst/>
                <a:latin typeface="Aptos" panose="020B0004020202020204" pitchFamily="34" charset="0"/>
                <a:ea typeface="Times New Roman" panose="02020603050405020304" pitchFamily="18" charset="0"/>
                <a:cs typeface="Aptos" panose="020B0004020202020204" pitchFamily="34" charset="0"/>
              </a:rPr>
              <a:t>WLAN</a:t>
            </a:r>
            <a:endParaRPr lang="sk-SK" sz="2400" b="1" kern="100" dirty="0">
              <a:solidFill>
                <a:srgbClr val="0F4761"/>
              </a:solidFill>
              <a:effectLst/>
              <a:latin typeface="Aptos" panose="020B000402020202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sk-SK" sz="1800" b="1" kern="100" dirty="0">
                <a:effectLst/>
                <a:latin typeface="Aptos" panose="020B0004020202020204" pitchFamily="34" charset="0"/>
                <a:ea typeface="Aptos" panose="020B0004020202020204" pitchFamily="34" charset="0"/>
                <a:cs typeface="Times New Roman" panose="02020603050405020304" pitchFamily="18" charset="0"/>
              </a:rPr>
              <a:t>Modul </a:t>
            </a:r>
            <a:r>
              <a:rPr lang="sk-SK" sz="1800" b="1" kern="100" dirty="0" err="1">
                <a:solidFill>
                  <a:srgbClr val="0000FF"/>
                </a:solidFill>
                <a:effectLst/>
                <a:latin typeface="Courier New" panose="02070309020205020404" pitchFamily="49" charset="0"/>
                <a:ea typeface="Aptos" panose="020B0004020202020204" pitchFamily="34" charset="0"/>
                <a:cs typeface="Times New Roman" panose="02020603050405020304" pitchFamily="18" charset="0"/>
                <a:hlinkClick r:id="rId2" tooltip="network: network configuration"/>
              </a:rPr>
              <a:t>network</a:t>
            </a:r>
            <a:r>
              <a:rPr lang="sk-SK" sz="1800" b="1" kern="100" dirty="0">
                <a:effectLst/>
                <a:latin typeface="Aptos" panose="020B0004020202020204" pitchFamily="34" charset="0"/>
                <a:ea typeface="Aptos" panose="020B0004020202020204" pitchFamily="34" charset="0"/>
                <a:cs typeface="Times New Roman" panose="02020603050405020304" pitchFamily="18" charset="0"/>
              </a:rPr>
              <a:t>:</a:t>
            </a:r>
            <a:endParaRPr lang="sk-SK" sz="1800" kern="100" dirty="0">
              <a:effectLst/>
              <a:latin typeface="Aptos" panose="020B0004020202020204" pitchFamily="34" charset="0"/>
              <a:ea typeface="Aptos" panose="020B0004020202020204" pitchFamily="34" charset="0"/>
              <a:cs typeface="Times New Roman" panose="02020603050405020304" pitchFamily="18" charset="0"/>
            </a:endParaRPr>
          </a:p>
        </p:txBody>
      </p:sp>
      <p:sp>
        <p:nvSpPr>
          <p:cNvPr id="4" name="Rectangle 1">
            <a:extLst>
              <a:ext uri="{FF2B5EF4-FFF2-40B4-BE49-F238E27FC236}">
                <a16:creationId xmlns:a16="http://schemas.microsoft.com/office/drawing/2014/main" id="{CAD4A4B8-564E-EF31-D688-D4BF82AF52DB}"/>
              </a:ext>
            </a:extLst>
          </p:cNvPr>
          <p:cNvSpPr>
            <a:spLocks noChangeArrowheads="1"/>
          </p:cNvSpPr>
          <p:nvPr/>
        </p:nvSpPr>
        <p:spPr bwMode="auto">
          <a:xfrm>
            <a:off x="1283616" y="1425829"/>
            <a:ext cx="9624767" cy="47551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30000"/>
              </a:spcBef>
              <a:spcAft>
                <a:spcPct val="0"/>
              </a:spcAft>
              <a:buClrTx/>
              <a:buSzTx/>
              <a:buFontTx/>
              <a:buNone/>
              <a:tabLst/>
            </a:pPr>
            <a:r>
              <a:rPr kumimoji="0" lang="sk-SK" altLang="sk-SK" sz="2000" b="0" i="0" u="none" strike="noStrike" cap="none" normalizeH="0" baseline="0" dirty="0">
                <a:ln>
                  <a:noFill/>
                </a:ln>
                <a:solidFill>
                  <a:schemeClr val="tx1"/>
                </a:solidFill>
                <a:effectLst/>
                <a:latin typeface="+mj-lt"/>
                <a:ea typeface="Times New Roman" panose="02020603050405020304" pitchFamily="18" charset="0"/>
                <a:cs typeface="Courier New" panose="02070309020205020404" pitchFamily="49" charset="0"/>
              </a:rPr>
              <a:t>import </a:t>
            </a:r>
            <a:r>
              <a:rPr kumimoji="0" lang="sk-SK" altLang="sk-SK" sz="2000" b="0" i="0" u="none" strike="noStrike" cap="none" normalizeH="0" baseline="0" dirty="0" err="1">
                <a:ln>
                  <a:noFill/>
                </a:ln>
                <a:solidFill>
                  <a:schemeClr val="tx1"/>
                </a:solidFill>
                <a:effectLst/>
                <a:latin typeface="+mj-lt"/>
                <a:ea typeface="Times New Roman" panose="02020603050405020304" pitchFamily="18" charset="0"/>
                <a:cs typeface="Courier New" panose="02070309020205020404" pitchFamily="49" charset="0"/>
              </a:rPr>
              <a:t>network</a:t>
            </a:r>
            <a:endParaRPr kumimoji="0" lang="sk-SK" altLang="sk-SK" sz="2000" b="0" i="0" u="none" strike="noStrike" cap="none" normalizeH="0" baseline="0" dirty="0">
              <a:ln>
                <a:noFill/>
              </a:ln>
              <a:solidFill>
                <a:schemeClr val="tx1"/>
              </a:solidFill>
              <a:effectLst/>
              <a:latin typeface="+mj-lt"/>
              <a:ea typeface="Times New Roman" panose="02020603050405020304" pitchFamily="18" charset="0"/>
              <a:cs typeface="Courier New" panose="02070309020205020404" pitchFamily="49" charset="0"/>
            </a:endParaRPr>
          </a:p>
          <a:p>
            <a:pPr marL="0" marR="0" lvl="0" indent="0" algn="l" defTabSz="914400" rtl="0" eaLnBrk="0" fontAlgn="base" latinLnBrk="0" hangingPunct="0">
              <a:lnSpc>
                <a:spcPct val="100000"/>
              </a:lnSpc>
              <a:spcBef>
                <a:spcPct val="30000"/>
              </a:spcBef>
              <a:spcAft>
                <a:spcPct val="0"/>
              </a:spcAft>
              <a:buClrTx/>
              <a:buSzTx/>
              <a:buFontTx/>
              <a:buNone/>
              <a:tabLst/>
            </a:pPr>
            <a:r>
              <a:rPr kumimoji="0" lang="sk-SK" altLang="sk-SK" sz="2000" b="0" i="0" u="none" strike="noStrike" cap="none" normalizeH="0" baseline="0" dirty="0" err="1">
                <a:ln>
                  <a:noFill/>
                </a:ln>
                <a:solidFill>
                  <a:schemeClr val="tx1"/>
                </a:solidFill>
                <a:effectLst/>
                <a:latin typeface="+mj-lt"/>
                <a:ea typeface="Times New Roman" panose="02020603050405020304" pitchFamily="18" charset="0"/>
              </a:rPr>
              <a:t>wlan</a:t>
            </a:r>
            <a:r>
              <a:rPr kumimoji="0" lang="sk-SK" altLang="sk-SK" sz="2000" b="0" i="0" u="none" strike="noStrike" cap="none" normalizeH="0" baseline="0" dirty="0">
                <a:ln>
                  <a:noFill/>
                </a:ln>
                <a:solidFill>
                  <a:schemeClr val="tx1"/>
                </a:solidFill>
                <a:effectLst/>
                <a:latin typeface="+mj-lt"/>
                <a:ea typeface="Times New Roman" panose="02020603050405020304" pitchFamily="18" charset="0"/>
                <a:cs typeface="Courier New" panose="02070309020205020404" pitchFamily="49" charset="0"/>
              </a:rPr>
              <a:t> </a:t>
            </a:r>
            <a:r>
              <a:rPr kumimoji="0" lang="sk-SK" altLang="sk-SK" sz="2000" b="0" i="0" u="none" strike="noStrike" cap="none" normalizeH="0" baseline="0" dirty="0">
                <a:ln>
                  <a:noFill/>
                </a:ln>
                <a:solidFill>
                  <a:schemeClr val="tx1"/>
                </a:solidFill>
                <a:effectLst/>
                <a:latin typeface="+mj-lt"/>
                <a:ea typeface="Times New Roman" panose="02020603050405020304" pitchFamily="18" charset="0"/>
              </a:rPr>
              <a:t>=</a:t>
            </a:r>
            <a:r>
              <a:rPr kumimoji="0" lang="sk-SK" altLang="sk-SK" sz="2000" b="0" i="0" u="none" strike="noStrike" cap="none" normalizeH="0" baseline="0" dirty="0">
                <a:ln>
                  <a:noFill/>
                </a:ln>
                <a:solidFill>
                  <a:schemeClr val="tx1"/>
                </a:solidFill>
                <a:effectLst/>
                <a:latin typeface="+mj-lt"/>
                <a:ea typeface="Times New Roman" panose="02020603050405020304" pitchFamily="18" charset="0"/>
                <a:cs typeface="Courier New" panose="02070309020205020404" pitchFamily="49" charset="0"/>
              </a:rPr>
              <a:t> </a:t>
            </a:r>
            <a:r>
              <a:rPr kumimoji="0" lang="sk-SK" altLang="sk-SK" sz="2000" b="0" i="0" u="none" strike="noStrike" cap="none" normalizeH="0" baseline="0" dirty="0" err="1">
                <a:ln>
                  <a:noFill/>
                </a:ln>
                <a:solidFill>
                  <a:schemeClr val="tx1"/>
                </a:solidFill>
                <a:effectLst/>
                <a:latin typeface="+mj-lt"/>
                <a:ea typeface="Times New Roman" panose="02020603050405020304" pitchFamily="18" charset="0"/>
              </a:rPr>
              <a:t>network.WLAN</a:t>
            </a:r>
            <a:r>
              <a:rPr kumimoji="0" lang="sk-SK" altLang="sk-SK" sz="2000" b="0" i="0" u="none" strike="noStrike" cap="none" normalizeH="0" baseline="0" dirty="0">
                <a:ln>
                  <a:noFill/>
                </a:ln>
                <a:solidFill>
                  <a:schemeClr val="tx1"/>
                </a:solidFill>
                <a:effectLst/>
                <a:latin typeface="+mj-lt"/>
                <a:ea typeface="Times New Roman" panose="02020603050405020304" pitchFamily="18" charset="0"/>
                <a:cs typeface="Courier New" panose="02070309020205020404" pitchFamily="49" charset="0"/>
              </a:rPr>
              <a:t>(</a:t>
            </a:r>
            <a:r>
              <a:rPr kumimoji="0" lang="sk-SK" altLang="sk-SK" sz="2000" b="0" i="0" u="none" strike="noStrike" cap="none" normalizeH="0" baseline="0" dirty="0" err="1">
                <a:ln>
                  <a:noFill/>
                </a:ln>
                <a:solidFill>
                  <a:schemeClr val="tx1"/>
                </a:solidFill>
                <a:effectLst/>
                <a:latin typeface="+mj-lt"/>
                <a:ea typeface="Times New Roman" panose="02020603050405020304" pitchFamily="18" charset="0"/>
              </a:rPr>
              <a:t>network.STA_IF</a:t>
            </a:r>
            <a:r>
              <a:rPr kumimoji="0" lang="sk-SK" altLang="sk-SK" sz="2000" b="0" i="0" u="none" strike="noStrike" cap="none" normalizeH="0" baseline="0" dirty="0">
                <a:ln>
                  <a:noFill/>
                </a:ln>
                <a:solidFill>
                  <a:schemeClr val="tx1"/>
                </a:solidFill>
                <a:effectLst/>
                <a:latin typeface="+mj-lt"/>
                <a:ea typeface="Times New Roman" panose="02020603050405020304" pitchFamily="18" charset="0"/>
                <a:cs typeface="Courier New" panose="02070309020205020404" pitchFamily="49" charset="0"/>
              </a:rPr>
              <a:t>) # </a:t>
            </a:r>
            <a:r>
              <a:rPr kumimoji="0" lang="sk-SK" altLang="sk-SK" sz="2000" b="0" i="0" u="none" strike="noStrike" cap="none" normalizeH="0" baseline="0" dirty="0" err="1">
                <a:ln>
                  <a:noFill/>
                </a:ln>
                <a:solidFill>
                  <a:schemeClr val="tx1"/>
                </a:solidFill>
                <a:effectLst/>
                <a:latin typeface="+mj-lt"/>
                <a:ea typeface="Times New Roman" panose="02020603050405020304" pitchFamily="18" charset="0"/>
                <a:cs typeface="Courier New" panose="02070309020205020404" pitchFamily="49" charset="0"/>
              </a:rPr>
              <a:t>create</a:t>
            </a:r>
            <a:r>
              <a:rPr kumimoji="0" lang="sk-SK" altLang="sk-SK" sz="2000" b="0" i="0" u="none" strike="noStrike" cap="none" normalizeH="0" baseline="0" dirty="0">
                <a:ln>
                  <a:noFill/>
                </a:ln>
                <a:solidFill>
                  <a:schemeClr val="tx1"/>
                </a:solidFill>
                <a:effectLst/>
                <a:latin typeface="+mj-lt"/>
                <a:ea typeface="Times New Roman" panose="02020603050405020304" pitchFamily="18" charset="0"/>
                <a:cs typeface="Courier New" panose="02070309020205020404" pitchFamily="49" charset="0"/>
              </a:rPr>
              <a:t> </a:t>
            </a:r>
            <a:r>
              <a:rPr kumimoji="0" lang="sk-SK" altLang="sk-SK" sz="2000" b="0" i="0" u="none" strike="noStrike" cap="none" normalizeH="0" baseline="0" dirty="0" err="1">
                <a:ln>
                  <a:noFill/>
                </a:ln>
                <a:solidFill>
                  <a:schemeClr val="tx1"/>
                </a:solidFill>
                <a:effectLst/>
                <a:latin typeface="+mj-lt"/>
                <a:ea typeface="Times New Roman" panose="02020603050405020304" pitchFamily="18" charset="0"/>
                <a:cs typeface="Courier New" panose="02070309020205020404" pitchFamily="49" charset="0"/>
              </a:rPr>
              <a:t>station</a:t>
            </a:r>
            <a:r>
              <a:rPr kumimoji="0" lang="sk-SK" altLang="sk-SK" sz="2000" b="0" i="0" u="none" strike="noStrike" cap="none" normalizeH="0" baseline="0" dirty="0">
                <a:ln>
                  <a:noFill/>
                </a:ln>
                <a:solidFill>
                  <a:schemeClr val="tx1"/>
                </a:solidFill>
                <a:effectLst/>
                <a:latin typeface="+mj-lt"/>
                <a:ea typeface="Times New Roman" panose="02020603050405020304" pitchFamily="18" charset="0"/>
                <a:cs typeface="Courier New" panose="02070309020205020404" pitchFamily="49" charset="0"/>
              </a:rPr>
              <a:t> interface</a:t>
            </a:r>
          </a:p>
          <a:p>
            <a:pPr marL="0" marR="0" lvl="0" indent="0" algn="l" defTabSz="914400" rtl="0" eaLnBrk="0" fontAlgn="base" latinLnBrk="0" hangingPunct="0">
              <a:lnSpc>
                <a:spcPct val="100000"/>
              </a:lnSpc>
              <a:spcBef>
                <a:spcPct val="30000"/>
              </a:spcBef>
              <a:spcAft>
                <a:spcPct val="0"/>
              </a:spcAft>
              <a:buClrTx/>
              <a:buSzTx/>
              <a:buFontTx/>
              <a:buNone/>
              <a:tabLst/>
            </a:pPr>
            <a:r>
              <a:rPr kumimoji="0" lang="sk-SK" altLang="sk-SK" sz="2000" b="0" i="0" u="none" strike="noStrike" cap="none" normalizeH="0" baseline="0" dirty="0" err="1">
                <a:ln>
                  <a:noFill/>
                </a:ln>
                <a:solidFill>
                  <a:schemeClr val="tx1"/>
                </a:solidFill>
                <a:effectLst/>
                <a:latin typeface="+mj-lt"/>
                <a:ea typeface="Times New Roman" panose="02020603050405020304" pitchFamily="18" charset="0"/>
              </a:rPr>
              <a:t>wlan.active</a:t>
            </a:r>
            <a:r>
              <a:rPr kumimoji="0" lang="sk-SK" altLang="sk-SK" sz="2000" b="0" i="0" u="none" strike="noStrike" cap="none" normalizeH="0" baseline="0" dirty="0">
                <a:ln>
                  <a:noFill/>
                </a:ln>
                <a:solidFill>
                  <a:schemeClr val="tx1"/>
                </a:solidFill>
                <a:effectLst/>
                <a:latin typeface="+mj-lt"/>
                <a:ea typeface="Times New Roman" panose="02020603050405020304" pitchFamily="18" charset="0"/>
                <a:cs typeface="Courier New" panose="02070309020205020404" pitchFamily="49" charset="0"/>
              </a:rPr>
              <a:t>(</a:t>
            </a:r>
            <a:r>
              <a:rPr kumimoji="0" lang="sk-SK" altLang="sk-SK" sz="2000" b="0" i="0" u="none" strike="noStrike" cap="none" normalizeH="0" baseline="0" dirty="0" err="1">
                <a:ln>
                  <a:noFill/>
                </a:ln>
                <a:solidFill>
                  <a:schemeClr val="tx1"/>
                </a:solidFill>
                <a:effectLst/>
                <a:latin typeface="+mj-lt"/>
                <a:ea typeface="Times New Roman" panose="02020603050405020304" pitchFamily="18" charset="0"/>
                <a:cs typeface="Courier New" panose="02070309020205020404" pitchFamily="49" charset="0"/>
              </a:rPr>
              <a:t>True</a:t>
            </a:r>
            <a:r>
              <a:rPr kumimoji="0" lang="sk-SK" altLang="sk-SK" sz="2000" b="0" i="0" u="none" strike="noStrike" cap="none" normalizeH="0" baseline="0" dirty="0">
                <a:ln>
                  <a:noFill/>
                </a:ln>
                <a:solidFill>
                  <a:schemeClr val="tx1"/>
                </a:solidFill>
                <a:effectLst/>
                <a:latin typeface="+mj-lt"/>
                <a:ea typeface="Times New Roman" panose="02020603050405020304" pitchFamily="18" charset="0"/>
                <a:cs typeface="Courier New" panose="02070309020205020404" pitchFamily="49" charset="0"/>
              </a:rPr>
              <a:t>)       # </a:t>
            </a:r>
            <a:r>
              <a:rPr kumimoji="0" lang="sk-SK" altLang="sk-SK" sz="2000" b="0" i="0" u="none" strike="noStrike" cap="none" normalizeH="0" baseline="0" dirty="0" err="1">
                <a:ln>
                  <a:noFill/>
                </a:ln>
                <a:solidFill>
                  <a:schemeClr val="tx1"/>
                </a:solidFill>
                <a:effectLst/>
                <a:latin typeface="+mj-lt"/>
                <a:ea typeface="Times New Roman" panose="02020603050405020304" pitchFamily="18" charset="0"/>
                <a:cs typeface="Courier New" panose="02070309020205020404" pitchFamily="49" charset="0"/>
              </a:rPr>
              <a:t>activate</a:t>
            </a:r>
            <a:r>
              <a:rPr kumimoji="0" lang="sk-SK" altLang="sk-SK" sz="2000" b="0" i="0" u="none" strike="noStrike" cap="none" normalizeH="0" baseline="0" dirty="0">
                <a:ln>
                  <a:noFill/>
                </a:ln>
                <a:solidFill>
                  <a:schemeClr val="tx1"/>
                </a:solidFill>
                <a:effectLst/>
                <a:latin typeface="+mj-lt"/>
                <a:ea typeface="Times New Roman" panose="02020603050405020304" pitchFamily="18" charset="0"/>
                <a:cs typeface="Courier New" panose="02070309020205020404" pitchFamily="49" charset="0"/>
              </a:rPr>
              <a:t> </a:t>
            </a:r>
            <a:r>
              <a:rPr kumimoji="0" lang="sk-SK" altLang="sk-SK" sz="2000" b="0" i="0" u="none" strike="noStrike" cap="none" normalizeH="0" baseline="0" dirty="0" err="1">
                <a:ln>
                  <a:noFill/>
                </a:ln>
                <a:solidFill>
                  <a:schemeClr val="tx1"/>
                </a:solidFill>
                <a:effectLst/>
                <a:latin typeface="+mj-lt"/>
                <a:ea typeface="Times New Roman" panose="02020603050405020304" pitchFamily="18" charset="0"/>
                <a:cs typeface="Courier New" panose="02070309020205020404" pitchFamily="49" charset="0"/>
              </a:rPr>
              <a:t>the</a:t>
            </a:r>
            <a:r>
              <a:rPr kumimoji="0" lang="sk-SK" altLang="sk-SK" sz="2000" b="0" i="0" u="none" strike="noStrike" cap="none" normalizeH="0" baseline="0" dirty="0">
                <a:ln>
                  <a:noFill/>
                </a:ln>
                <a:solidFill>
                  <a:schemeClr val="tx1"/>
                </a:solidFill>
                <a:effectLst/>
                <a:latin typeface="+mj-lt"/>
                <a:ea typeface="Times New Roman" panose="02020603050405020304" pitchFamily="18" charset="0"/>
                <a:cs typeface="Courier New" panose="02070309020205020404" pitchFamily="49" charset="0"/>
              </a:rPr>
              <a:t> interface</a:t>
            </a:r>
          </a:p>
          <a:p>
            <a:pPr marL="0" marR="0" lvl="0" indent="0" algn="l" defTabSz="914400" rtl="0" eaLnBrk="0" fontAlgn="base" latinLnBrk="0" hangingPunct="0">
              <a:lnSpc>
                <a:spcPct val="100000"/>
              </a:lnSpc>
              <a:spcBef>
                <a:spcPct val="30000"/>
              </a:spcBef>
              <a:spcAft>
                <a:spcPct val="0"/>
              </a:spcAft>
              <a:buClrTx/>
              <a:buSzTx/>
              <a:buFontTx/>
              <a:buNone/>
              <a:tabLst/>
            </a:pPr>
            <a:r>
              <a:rPr kumimoji="0" lang="sk-SK" altLang="sk-SK" sz="2000" b="0" i="0" u="none" strike="noStrike" cap="none" normalizeH="0" baseline="0" dirty="0" err="1">
                <a:ln>
                  <a:noFill/>
                </a:ln>
                <a:solidFill>
                  <a:schemeClr val="tx1"/>
                </a:solidFill>
                <a:effectLst/>
                <a:latin typeface="+mj-lt"/>
                <a:ea typeface="Times New Roman" panose="02020603050405020304" pitchFamily="18" charset="0"/>
              </a:rPr>
              <a:t>wlan.scan</a:t>
            </a:r>
            <a:r>
              <a:rPr kumimoji="0" lang="sk-SK" altLang="sk-SK" sz="2000" b="0" i="0" u="none" strike="noStrike" cap="none" normalizeH="0" baseline="0" dirty="0">
                <a:ln>
                  <a:noFill/>
                </a:ln>
                <a:solidFill>
                  <a:schemeClr val="tx1"/>
                </a:solidFill>
                <a:effectLst/>
                <a:latin typeface="+mj-lt"/>
                <a:ea typeface="Times New Roman" panose="02020603050405020304" pitchFamily="18" charset="0"/>
                <a:cs typeface="Courier New" panose="02070309020205020404" pitchFamily="49" charset="0"/>
              </a:rPr>
              <a:t>()             # </a:t>
            </a:r>
            <a:r>
              <a:rPr kumimoji="0" lang="sk-SK" altLang="sk-SK" sz="2000" b="0" i="0" u="none" strike="noStrike" cap="none" normalizeH="0" baseline="0" dirty="0" err="1">
                <a:ln>
                  <a:noFill/>
                </a:ln>
                <a:solidFill>
                  <a:schemeClr val="tx1"/>
                </a:solidFill>
                <a:effectLst/>
                <a:latin typeface="+mj-lt"/>
                <a:ea typeface="Times New Roman" panose="02020603050405020304" pitchFamily="18" charset="0"/>
                <a:cs typeface="Courier New" panose="02070309020205020404" pitchFamily="49" charset="0"/>
              </a:rPr>
              <a:t>scan</a:t>
            </a:r>
            <a:r>
              <a:rPr kumimoji="0" lang="sk-SK" altLang="sk-SK" sz="2000" b="0" i="0" u="none" strike="noStrike" cap="none" normalizeH="0" baseline="0" dirty="0">
                <a:ln>
                  <a:noFill/>
                </a:ln>
                <a:solidFill>
                  <a:schemeClr val="tx1"/>
                </a:solidFill>
                <a:effectLst/>
                <a:latin typeface="+mj-lt"/>
                <a:ea typeface="Times New Roman" panose="02020603050405020304" pitchFamily="18" charset="0"/>
                <a:cs typeface="Courier New" panose="02070309020205020404" pitchFamily="49" charset="0"/>
              </a:rPr>
              <a:t> </a:t>
            </a:r>
            <a:r>
              <a:rPr kumimoji="0" lang="sk-SK" altLang="sk-SK" sz="2000" b="0" i="0" u="none" strike="noStrike" cap="none" normalizeH="0" baseline="0" dirty="0" err="1">
                <a:ln>
                  <a:noFill/>
                </a:ln>
                <a:solidFill>
                  <a:schemeClr val="tx1"/>
                </a:solidFill>
                <a:effectLst/>
                <a:latin typeface="+mj-lt"/>
                <a:ea typeface="Times New Roman" panose="02020603050405020304" pitchFamily="18" charset="0"/>
                <a:cs typeface="Courier New" panose="02070309020205020404" pitchFamily="49" charset="0"/>
              </a:rPr>
              <a:t>for</a:t>
            </a:r>
            <a:r>
              <a:rPr kumimoji="0" lang="sk-SK" altLang="sk-SK" sz="2000" b="0" i="0" u="none" strike="noStrike" cap="none" normalizeH="0" baseline="0" dirty="0">
                <a:ln>
                  <a:noFill/>
                </a:ln>
                <a:solidFill>
                  <a:schemeClr val="tx1"/>
                </a:solidFill>
                <a:effectLst/>
                <a:latin typeface="+mj-lt"/>
                <a:ea typeface="Times New Roman" panose="02020603050405020304" pitchFamily="18" charset="0"/>
                <a:cs typeface="Courier New" panose="02070309020205020404" pitchFamily="49" charset="0"/>
              </a:rPr>
              <a:t> </a:t>
            </a:r>
            <a:r>
              <a:rPr kumimoji="0" lang="sk-SK" altLang="sk-SK" sz="2000" b="0" i="0" u="none" strike="noStrike" cap="none" normalizeH="0" baseline="0" dirty="0" err="1">
                <a:ln>
                  <a:noFill/>
                </a:ln>
                <a:solidFill>
                  <a:schemeClr val="tx1"/>
                </a:solidFill>
                <a:effectLst/>
                <a:latin typeface="+mj-lt"/>
                <a:ea typeface="Times New Roman" panose="02020603050405020304" pitchFamily="18" charset="0"/>
                <a:cs typeface="Courier New" panose="02070309020205020404" pitchFamily="49" charset="0"/>
              </a:rPr>
              <a:t>access</a:t>
            </a:r>
            <a:r>
              <a:rPr kumimoji="0" lang="sk-SK" altLang="sk-SK" sz="2000" b="0" i="0" u="none" strike="noStrike" cap="none" normalizeH="0" baseline="0" dirty="0">
                <a:ln>
                  <a:noFill/>
                </a:ln>
                <a:solidFill>
                  <a:schemeClr val="tx1"/>
                </a:solidFill>
                <a:effectLst/>
                <a:latin typeface="+mj-lt"/>
                <a:ea typeface="Times New Roman" panose="02020603050405020304" pitchFamily="18" charset="0"/>
                <a:cs typeface="Courier New" panose="02070309020205020404" pitchFamily="49" charset="0"/>
              </a:rPr>
              <a:t> </a:t>
            </a:r>
            <a:r>
              <a:rPr kumimoji="0" lang="sk-SK" altLang="sk-SK" sz="2000" b="0" i="0" u="none" strike="noStrike" cap="none" normalizeH="0" baseline="0" dirty="0" err="1">
                <a:ln>
                  <a:noFill/>
                </a:ln>
                <a:solidFill>
                  <a:schemeClr val="tx1"/>
                </a:solidFill>
                <a:effectLst/>
                <a:latin typeface="+mj-lt"/>
                <a:ea typeface="Times New Roman" panose="02020603050405020304" pitchFamily="18" charset="0"/>
                <a:cs typeface="Courier New" panose="02070309020205020404" pitchFamily="49" charset="0"/>
              </a:rPr>
              <a:t>points</a:t>
            </a:r>
            <a:endParaRPr kumimoji="0" lang="sk-SK" altLang="sk-SK" sz="2000" b="0" i="0" u="none" strike="noStrike" cap="none" normalizeH="0" baseline="0" dirty="0">
              <a:ln>
                <a:noFill/>
              </a:ln>
              <a:solidFill>
                <a:schemeClr val="tx1"/>
              </a:solidFill>
              <a:effectLst/>
              <a:latin typeface="+mj-lt"/>
              <a:ea typeface="Times New Roman" panose="02020603050405020304" pitchFamily="18" charset="0"/>
              <a:cs typeface="Courier New" panose="02070309020205020404" pitchFamily="49" charset="0"/>
            </a:endParaRPr>
          </a:p>
          <a:p>
            <a:pPr marL="0" marR="0" lvl="0" indent="0" algn="l" defTabSz="914400" rtl="0" eaLnBrk="0" fontAlgn="base" latinLnBrk="0" hangingPunct="0">
              <a:lnSpc>
                <a:spcPct val="100000"/>
              </a:lnSpc>
              <a:spcBef>
                <a:spcPct val="30000"/>
              </a:spcBef>
              <a:spcAft>
                <a:spcPct val="0"/>
              </a:spcAft>
              <a:buClrTx/>
              <a:buSzTx/>
              <a:buFontTx/>
              <a:buNone/>
              <a:tabLst/>
            </a:pPr>
            <a:r>
              <a:rPr kumimoji="0" lang="sk-SK" altLang="sk-SK" sz="2000" b="0" i="0" u="none" strike="noStrike" cap="none" normalizeH="0" baseline="0" dirty="0" err="1">
                <a:ln>
                  <a:noFill/>
                </a:ln>
                <a:solidFill>
                  <a:schemeClr val="tx1"/>
                </a:solidFill>
                <a:effectLst/>
                <a:latin typeface="+mj-lt"/>
                <a:ea typeface="Times New Roman" panose="02020603050405020304" pitchFamily="18" charset="0"/>
              </a:rPr>
              <a:t>wlan.isconnected</a:t>
            </a:r>
            <a:r>
              <a:rPr kumimoji="0" lang="sk-SK" altLang="sk-SK" sz="2000" b="0" i="0" u="none" strike="noStrike" cap="none" normalizeH="0" baseline="0" dirty="0">
                <a:ln>
                  <a:noFill/>
                </a:ln>
                <a:solidFill>
                  <a:schemeClr val="tx1"/>
                </a:solidFill>
                <a:effectLst/>
                <a:latin typeface="+mj-lt"/>
                <a:ea typeface="Times New Roman" panose="02020603050405020304" pitchFamily="18" charset="0"/>
                <a:cs typeface="Courier New" panose="02070309020205020404" pitchFamily="49" charset="0"/>
              </a:rPr>
              <a:t>()      # </a:t>
            </a:r>
            <a:r>
              <a:rPr kumimoji="0" lang="sk-SK" altLang="sk-SK" sz="2000" b="0" i="0" u="none" strike="noStrike" cap="none" normalizeH="0" baseline="0" dirty="0" err="1">
                <a:ln>
                  <a:noFill/>
                </a:ln>
                <a:solidFill>
                  <a:schemeClr val="tx1"/>
                </a:solidFill>
                <a:effectLst/>
                <a:latin typeface="+mj-lt"/>
                <a:ea typeface="Times New Roman" panose="02020603050405020304" pitchFamily="18" charset="0"/>
                <a:cs typeface="Courier New" panose="02070309020205020404" pitchFamily="49" charset="0"/>
              </a:rPr>
              <a:t>check</a:t>
            </a:r>
            <a:r>
              <a:rPr kumimoji="0" lang="sk-SK" altLang="sk-SK" sz="2000" b="0" i="0" u="none" strike="noStrike" cap="none" normalizeH="0" baseline="0" dirty="0">
                <a:ln>
                  <a:noFill/>
                </a:ln>
                <a:solidFill>
                  <a:schemeClr val="tx1"/>
                </a:solidFill>
                <a:effectLst/>
                <a:latin typeface="+mj-lt"/>
                <a:ea typeface="Times New Roman" panose="02020603050405020304" pitchFamily="18" charset="0"/>
                <a:cs typeface="Courier New" panose="02070309020205020404" pitchFamily="49" charset="0"/>
              </a:rPr>
              <a:t> </a:t>
            </a:r>
            <a:r>
              <a:rPr kumimoji="0" lang="sk-SK" altLang="sk-SK" sz="2000" b="0" i="0" u="none" strike="noStrike" cap="none" normalizeH="0" baseline="0" dirty="0" err="1">
                <a:ln>
                  <a:noFill/>
                </a:ln>
                <a:solidFill>
                  <a:schemeClr val="tx1"/>
                </a:solidFill>
                <a:effectLst/>
                <a:latin typeface="+mj-lt"/>
                <a:ea typeface="Times New Roman" panose="02020603050405020304" pitchFamily="18" charset="0"/>
                <a:cs typeface="Courier New" panose="02070309020205020404" pitchFamily="49" charset="0"/>
              </a:rPr>
              <a:t>if</a:t>
            </a:r>
            <a:r>
              <a:rPr kumimoji="0" lang="sk-SK" altLang="sk-SK" sz="2000" b="0" i="0" u="none" strike="noStrike" cap="none" normalizeH="0" baseline="0" dirty="0">
                <a:ln>
                  <a:noFill/>
                </a:ln>
                <a:solidFill>
                  <a:schemeClr val="tx1"/>
                </a:solidFill>
                <a:effectLst/>
                <a:latin typeface="+mj-lt"/>
                <a:ea typeface="Times New Roman" panose="02020603050405020304" pitchFamily="18" charset="0"/>
                <a:cs typeface="Courier New" panose="02070309020205020404" pitchFamily="49" charset="0"/>
              </a:rPr>
              <a:t> </a:t>
            </a:r>
            <a:r>
              <a:rPr kumimoji="0" lang="sk-SK" altLang="sk-SK" sz="2000" b="0" i="0" u="none" strike="noStrike" cap="none" normalizeH="0" baseline="0" dirty="0" err="1">
                <a:ln>
                  <a:noFill/>
                </a:ln>
                <a:solidFill>
                  <a:schemeClr val="tx1"/>
                </a:solidFill>
                <a:effectLst/>
                <a:latin typeface="+mj-lt"/>
                <a:ea typeface="Times New Roman" panose="02020603050405020304" pitchFamily="18" charset="0"/>
                <a:cs typeface="Courier New" panose="02070309020205020404" pitchFamily="49" charset="0"/>
              </a:rPr>
              <a:t>the</a:t>
            </a:r>
            <a:r>
              <a:rPr kumimoji="0" lang="sk-SK" altLang="sk-SK" sz="2000" b="0" i="0" u="none" strike="noStrike" cap="none" normalizeH="0" baseline="0" dirty="0">
                <a:ln>
                  <a:noFill/>
                </a:ln>
                <a:solidFill>
                  <a:schemeClr val="tx1"/>
                </a:solidFill>
                <a:effectLst/>
                <a:latin typeface="+mj-lt"/>
                <a:ea typeface="Times New Roman" panose="02020603050405020304" pitchFamily="18" charset="0"/>
                <a:cs typeface="Courier New" panose="02070309020205020404" pitchFamily="49" charset="0"/>
              </a:rPr>
              <a:t> </a:t>
            </a:r>
            <a:r>
              <a:rPr kumimoji="0" lang="sk-SK" altLang="sk-SK" sz="2000" b="0" i="0" u="none" strike="noStrike" cap="none" normalizeH="0" baseline="0" dirty="0" err="1">
                <a:ln>
                  <a:noFill/>
                </a:ln>
                <a:solidFill>
                  <a:schemeClr val="tx1"/>
                </a:solidFill>
                <a:effectLst/>
                <a:latin typeface="+mj-lt"/>
                <a:ea typeface="Times New Roman" panose="02020603050405020304" pitchFamily="18" charset="0"/>
                <a:cs typeface="Courier New" panose="02070309020205020404" pitchFamily="49" charset="0"/>
              </a:rPr>
              <a:t>station</a:t>
            </a:r>
            <a:r>
              <a:rPr kumimoji="0" lang="sk-SK" altLang="sk-SK" sz="2000" b="0" i="0" u="none" strike="noStrike" cap="none" normalizeH="0" baseline="0" dirty="0">
                <a:ln>
                  <a:noFill/>
                </a:ln>
                <a:solidFill>
                  <a:schemeClr val="tx1"/>
                </a:solidFill>
                <a:effectLst/>
                <a:latin typeface="+mj-lt"/>
                <a:ea typeface="Times New Roman" panose="02020603050405020304" pitchFamily="18" charset="0"/>
                <a:cs typeface="Courier New" panose="02070309020205020404" pitchFamily="49" charset="0"/>
              </a:rPr>
              <a:t> </a:t>
            </a:r>
            <a:r>
              <a:rPr kumimoji="0" lang="sk-SK" altLang="sk-SK" sz="2000" b="0" i="0" u="none" strike="noStrike" cap="none" normalizeH="0" baseline="0" dirty="0" err="1">
                <a:ln>
                  <a:noFill/>
                </a:ln>
                <a:solidFill>
                  <a:schemeClr val="tx1"/>
                </a:solidFill>
                <a:effectLst/>
                <a:latin typeface="+mj-lt"/>
                <a:ea typeface="Times New Roman" panose="02020603050405020304" pitchFamily="18" charset="0"/>
                <a:cs typeface="Courier New" panose="02070309020205020404" pitchFamily="49" charset="0"/>
              </a:rPr>
              <a:t>is</a:t>
            </a:r>
            <a:r>
              <a:rPr kumimoji="0" lang="sk-SK" altLang="sk-SK" sz="2000" b="0" i="0" u="none" strike="noStrike" cap="none" normalizeH="0" baseline="0" dirty="0">
                <a:ln>
                  <a:noFill/>
                </a:ln>
                <a:solidFill>
                  <a:schemeClr val="tx1"/>
                </a:solidFill>
                <a:effectLst/>
                <a:latin typeface="+mj-lt"/>
                <a:ea typeface="Times New Roman" panose="02020603050405020304" pitchFamily="18" charset="0"/>
                <a:cs typeface="Courier New" panose="02070309020205020404" pitchFamily="49" charset="0"/>
              </a:rPr>
              <a:t> </a:t>
            </a:r>
            <a:r>
              <a:rPr kumimoji="0" lang="sk-SK" altLang="sk-SK" sz="2000" b="0" i="0" u="none" strike="noStrike" cap="none" normalizeH="0" baseline="0" dirty="0" err="1">
                <a:ln>
                  <a:noFill/>
                </a:ln>
                <a:solidFill>
                  <a:schemeClr val="tx1"/>
                </a:solidFill>
                <a:effectLst/>
                <a:latin typeface="+mj-lt"/>
                <a:ea typeface="Times New Roman" panose="02020603050405020304" pitchFamily="18" charset="0"/>
                <a:cs typeface="Courier New" panose="02070309020205020404" pitchFamily="49" charset="0"/>
              </a:rPr>
              <a:t>connected</a:t>
            </a:r>
            <a:r>
              <a:rPr kumimoji="0" lang="sk-SK" altLang="sk-SK" sz="2000" b="0" i="0" u="none" strike="noStrike" cap="none" normalizeH="0" baseline="0" dirty="0">
                <a:ln>
                  <a:noFill/>
                </a:ln>
                <a:solidFill>
                  <a:schemeClr val="tx1"/>
                </a:solidFill>
                <a:effectLst/>
                <a:latin typeface="+mj-lt"/>
                <a:ea typeface="Times New Roman" panose="02020603050405020304" pitchFamily="18" charset="0"/>
                <a:cs typeface="Courier New" panose="02070309020205020404" pitchFamily="49" charset="0"/>
              </a:rPr>
              <a:t> to </a:t>
            </a:r>
            <a:r>
              <a:rPr kumimoji="0" lang="sk-SK" altLang="sk-SK" sz="2000" b="0" i="0" u="none" strike="noStrike" cap="none" normalizeH="0" baseline="0" dirty="0" err="1">
                <a:ln>
                  <a:noFill/>
                </a:ln>
                <a:solidFill>
                  <a:schemeClr val="tx1"/>
                </a:solidFill>
                <a:effectLst/>
                <a:latin typeface="+mj-lt"/>
                <a:ea typeface="Times New Roman" panose="02020603050405020304" pitchFamily="18" charset="0"/>
                <a:cs typeface="Courier New" panose="02070309020205020404" pitchFamily="49" charset="0"/>
              </a:rPr>
              <a:t>an</a:t>
            </a:r>
            <a:r>
              <a:rPr kumimoji="0" lang="sk-SK" altLang="sk-SK" sz="2000" b="0" i="0" u="none" strike="noStrike" cap="none" normalizeH="0" baseline="0" dirty="0">
                <a:ln>
                  <a:noFill/>
                </a:ln>
                <a:solidFill>
                  <a:schemeClr val="tx1"/>
                </a:solidFill>
                <a:effectLst/>
                <a:latin typeface="+mj-lt"/>
                <a:ea typeface="Times New Roman" panose="02020603050405020304" pitchFamily="18" charset="0"/>
                <a:cs typeface="Courier New" panose="02070309020205020404" pitchFamily="49" charset="0"/>
              </a:rPr>
              <a:t> AP</a:t>
            </a:r>
          </a:p>
          <a:p>
            <a:pPr marL="0" marR="0" lvl="0" indent="0" algn="l" defTabSz="914400" rtl="0" eaLnBrk="0" fontAlgn="base" latinLnBrk="0" hangingPunct="0">
              <a:lnSpc>
                <a:spcPct val="100000"/>
              </a:lnSpc>
              <a:spcBef>
                <a:spcPct val="30000"/>
              </a:spcBef>
              <a:spcAft>
                <a:spcPct val="0"/>
              </a:spcAft>
              <a:buClrTx/>
              <a:buSzTx/>
              <a:buFontTx/>
              <a:buNone/>
              <a:tabLst/>
            </a:pPr>
            <a:r>
              <a:rPr kumimoji="0" lang="sk-SK" altLang="sk-SK" sz="2000" b="0" i="0" u="none" strike="noStrike" cap="none" normalizeH="0" baseline="0" dirty="0" err="1">
                <a:ln>
                  <a:noFill/>
                </a:ln>
                <a:solidFill>
                  <a:schemeClr val="tx1"/>
                </a:solidFill>
                <a:effectLst/>
                <a:latin typeface="+mj-lt"/>
                <a:ea typeface="Times New Roman" panose="02020603050405020304" pitchFamily="18" charset="0"/>
              </a:rPr>
              <a:t>wlan.connect</a:t>
            </a:r>
            <a:r>
              <a:rPr kumimoji="0" lang="sk-SK" altLang="sk-SK" sz="2000" b="0" i="0" u="none" strike="noStrike" cap="none" normalizeH="0" baseline="0" dirty="0">
                <a:ln>
                  <a:noFill/>
                </a:ln>
                <a:solidFill>
                  <a:schemeClr val="tx1"/>
                </a:solidFill>
                <a:effectLst/>
                <a:latin typeface="+mj-lt"/>
                <a:ea typeface="Times New Roman" panose="02020603050405020304" pitchFamily="18" charset="0"/>
                <a:cs typeface="Courier New" panose="02070309020205020404" pitchFamily="49" charset="0"/>
              </a:rPr>
              <a:t>('</a:t>
            </a:r>
            <a:r>
              <a:rPr kumimoji="0" lang="sk-SK" altLang="sk-SK" sz="2000" b="0" i="0" u="none" strike="noStrike" cap="none" normalizeH="0" baseline="0" dirty="0" err="1">
                <a:ln>
                  <a:noFill/>
                </a:ln>
                <a:solidFill>
                  <a:schemeClr val="tx1"/>
                </a:solidFill>
                <a:effectLst/>
                <a:latin typeface="+mj-lt"/>
                <a:ea typeface="Times New Roman" panose="02020603050405020304" pitchFamily="18" charset="0"/>
                <a:cs typeface="Courier New" panose="02070309020205020404" pitchFamily="49" charset="0"/>
              </a:rPr>
              <a:t>ssid</a:t>
            </a:r>
            <a:r>
              <a:rPr kumimoji="0" lang="sk-SK" altLang="sk-SK" sz="2000" b="0" i="0" u="none" strike="noStrike" cap="none" normalizeH="0" baseline="0" dirty="0">
                <a:ln>
                  <a:noFill/>
                </a:ln>
                <a:solidFill>
                  <a:schemeClr val="tx1"/>
                </a:solidFill>
                <a:effectLst/>
                <a:latin typeface="+mj-lt"/>
                <a:ea typeface="Times New Roman" panose="02020603050405020304" pitchFamily="18" charset="0"/>
                <a:cs typeface="Courier New" panose="02070309020205020404" pitchFamily="49" charset="0"/>
              </a:rPr>
              <a:t>', '</a:t>
            </a:r>
            <a:r>
              <a:rPr kumimoji="0" lang="sk-SK" altLang="sk-SK" sz="2000" b="0" i="0" u="none" strike="noStrike" cap="none" normalizeH="0" baseline="0" dirty="0" err="1">
                <a:ln>
                  <a:noFill/>
                </a:ln>
                <a:solidFill>
                  <a:schemeClr val="tx1"/>
                </a:solidFill>
                <a:effectLst/>
                <a:latin typeface="+mj-lt"/>
                <a:ea typeface="Times New Roman" panose="02020603050405020304" pitchFamily="18" charset="0"/>
                <a:cs typeface="Courier New" panose="02070309020205020404" pitchFamily="49" charset="0"/>
              </a:rPr>
              <a:t>key</a:t>
            </a:r>
            <a:r>
              <a:rPr kumimoji="0" lang="sk-SK" altLang="sk-SK" sz="2000" b="0" i="0" u="none" strike="noStrike" cap="none" normalizeH="0" baseline="0" dirty="0">
                <a:ln>
                  <a:noFill/>
                </a:ln>
                <a:solidFill>
                  <a:schemeClr val="tx1"/>
                </a:solidFill>
                <a:effectLst/>
                <a:latin typeface="+mj-lt"/>
                <a:ea typeface="Times New Roman" panose="02020603050405020304" pitchFamily="18" charset="0"/>
                <a:cs typeface="Courier New" panose="02070309020205020404" pitchFamily="49" charset="0"/>
              </a:rPr>
              <a:t>') # </a:t>
            </a:r>
            <a:r>
              <a:rPr kumimoji="0" lang="sk-SK" altLang="sk-SK" sz="2000" b="0" i="0" u="none" strike="noStrike" cap="none" normalizeH="0" baseline="0" dirty="0" err="1">
                <a:ln>
                  <a:noFill/>
                </a:ln>
                <a:solidFill>
                  <a:schemeClr val="tx1"/>
                </a:solidFill>
                <a:effectLst/>
                <a:latin typeface="+mj-lt"/>
                <a:ea typeface="Times New Roman" panose="02020603050405020304" pitchFamily="18" charset="0"/>
                <a:cs typeface="Courier New" panose="02070309020205020404" pitchFamily="49" charset="0"/>
              </a:rPr>
              <a:t>connect</a:t>
            </a:r>
            <a:r>
              <a:rPr kumimoji="0" lang="sk-SK" altLang="sk-SK" sz="2000" b="0" i="0" u="none" strike="noStrike" cap="none" normalizeH="0" baseline="0" dirty="0">
                <a:ln>
                  <a:noFill/>
                </a:ln>
                <a:solidFill>
                  <a:schemeClr val="tx1"/>
                </a:solidFill>
                <a:effectLst/>
                <a:latin typeface="+mj-lt"/>
                <a:ea typeface="Times New Roman" panose="02020603050405020304" pitchFamily="18" charset="0"/>
                <a:cs typeface="Courier New" panose="02070309020205020404" pitchFamily="49" charset="0"/>
              </a:rPr>
              <a:t> to </a:t>
            </a:r>
            <a:r>
              <a:rPr kumimoji="0" lang="sk-SK" altLang="sk-SK" sz="2000" b="0" i="0" u="none" strike="noStrike" cap="none" normalizeH="0" baseline="0" dirty="0" err="1">
                <a:ln>
                  <a:noFill/>
                </a:ln>
                <a:solidFill>
                  <a:schemeClr val="tx1"/>
                </a:solidFill>
                <a:effectLst/>
                <a:latin typeface="+mj-lt"/>
                <a:ea typeface="Times New Roman" panose="02020603050405020304" pitchFamily="18" charset="0"/>
                <a:cs typeface="Courier New" panose="02070309020205020404" pitchFamily="49" charset="0"/>
              </a:rPr>
              <a:t>an</a:t>
            </a:r>
            <a:r>
              <a:rPr kumimoji="0" lang="sk-SK" altLang="sk-SK" sz="2000" b="0" i="0" u="none" strike="noStrike" cap="none" normalizeH="0" baseline="0" dirty="0">
                <a:ln>
                  <a:noFill/>
                </a:ln>
                <a:solidFill>
                  <a:schemeClr val="tx1"/>
                </a:solidFill>
                <a:effectLst/>
                <a:latin typeface="+mj-lt"/>
                <a:ea typeface="Times New Roman" panose="02020603050405020304" pitchFamily="18" charset="0"/>
                <a:cs typeface="Courier New" panose="02070309020205020404" pitchFamily="49" charset="0"/>
              </a:rPr>
              <a:t> AP</a:t>
            </a:r>
          </a:p>
          <a:p>
            <a:pPr marL="0" marR="0" lvl="0" indent="0" algn="l" defTabSz="914400" rtl="0" eaLnBrk="0" fontAlgn="base" latinLnBrk="0" hangingPunct="0">
              <a:lnSpc>
                <a:spcPct val="100000"/>
              </a:lnSpc>
              <a:spcBef>
                <a:spcPct val="30000"/>
              </a:spcBef>
              <a:spcAft>
                <a:spcPct val="0"/>
              </a:spcAft>
              <a:buClrTx/>
              <a:buSzTx/>
              <a:buFontTx/>
              <a:buNone/>
              <a:tabLst/>
            </a:pPr>
            <a:r>
              <a:rPr kumimoji="0" lang="sk-SK" altLang="sk-SK" sz="2000" b="0" i="0" u="none" strike="noStrike" cap="none" normalizeH="0" baseline="0" dirty="0" err="1">
                <a:ln>
                  <a:noFill/>
                </a:ln>
                <a:solidFill>
                  <a:schemeClr val="tx1"/>
                </a:solidFill>
                <a:effectLst/>
                <a:latin typeface="+mj-lt"/>
                <a:ea typeface="Times New Roman" panose="02020603050405020304" pitchFamily="18" charset="0"/>
              </a:rPr>
              <a:t>wlan.config</a:t>
            </a:r>
            <a:r>
              <a:rPr kumimoji="0" lang="sk-SK" altLang="sk-SK" sz="2000" b="0" i="0" u="none" strike="noStrike" cap="none" normalizeH="0" baseline="0" dirty="0">
                <a:ln>
                  <a:noFill/>
                </a:ln>
                <a:solidFill>
                  <a:schemeClr val="tx1"/>
                </a:solidFill>
                <a:effectLst/>
                <a:latin typeface="+mj-lt"/>
                <a:ea typeface="Times New Roman" panose="02020603050405020304" pitchFamily="18" charset="0"/>
                <a:cs typeface="Courier New" panose="02070309020205020404" pitchFamily="49" charset="0"/>
              </a:rPr>
              <a:t>('</a:t>
            </a:r>
            <a:r>
              <a:rPr kumimoji="0" lang="sk-SK" altLang="sk-SK" sz="2000" b="0" i="0" u="none" strike="noStrike" cap="none" normalizeH="0" baseline="0" dirty="0" err="1">
                <a:ln>
                  <a:noFill/>
                </a:ln>
                <a:solidFill>
                  <a:schemeClr val="tx1"/>
                </a:solidFill>
                <a:effectLst/>
                <a:latin typeface="+mj-lt"/>
                <a:ea typeface="Times New Roman" panose="02020603050405020304" pitchFamily="18" charset="0"/>
                <a:cs typeface="Courier New" panose="02070309020205020404" pitchFamily="49" charset="0"/>
              </a:rPr>
              <a:t>mac</a:t>
            </a:r>
            <a:r>
              <a:rPr kumimoji="0" lang="sk-SK" altLang="sk-SK" sz="2000" b="0" i="0" u="none" strike="noStrike" cap="none" normalizeH="0" baseline="0" dirty="0">
                <a:ln>
                  <a:noFill/>
                </a:ln>
                <a:solidFill>
                  <a:schemeClr val="tx1"/>
                </a:solidFill>
                <a:effectLst/>
                <a:latin typeface="+mj-lt"/>
                <a:ea typeface="Times New Roman" panose="02020603050405020304" pitchFamily="18" charset="0"/>
                <a:cs typeface="Courier New" panose="02070309020205020404" pitchFamily="49" charset="0"/>
              </a:rPr>
              <a:t>')      # get </a:t>
            </a:r>
            <a:r>
              <a:rPr kumimoji="0" lang="sk-SK" altLang="sk-SK" sz="2000" b="0" i="0" u="none" strike="noStrike" cap="none" normalizeH="0" baseline="0" dirty="0" err="1">
                <a:ln>
                  <a:noFill/>
                </a:ln>
                <a:solidFill>
                  <a:schemeClr val="tx1"/>
                </a:solidFill>
                <a:effectLst/>
                <a:latin typeface="+mj-lt"/>
                <a:ea typeface="Times New Roman" panose="02020603050405020304" pitchFamily="18" charset="0"/>
                <a:cs typeface="Courier New" panose="02070309020205020404" pitchFamily="49" charset="0"/>
              </a:rPr>
              <a:t>the</a:t>
            </a:r>
            <a:r>
              <a:rPr kumimoji="0" lang="sk-SK" altLang="sk-SK" sz="2000" b="0" i="0" u="none" strike="noStrike" cap="none" normalizeH="0" baseline="0" dirty="0">
                <a:ln>
                  <a:noFill/>
                </a:ln>
                <a:solidFill>
                  <a:schemeClr val="tx1"/>
                </a:solidFill>
                <a:effectLst/>
                <a:latin typeface="+mj-lt"/>
                <a:ea typeface="Times New Roman" panose="02020603050405020304" pitchFamily="18" charset="0"/>
                <a:cs typeface="Courier New" panose="02070309020205020404" pitchFamily="49" charset="0"/>
              </a:rPr>
              <a:t> </a:t>
            </a:r>
            <a:r>
              <a:rPr kumimoji="0" lang="sk-SK" altLang="sk-SK" sz="2000" b="0" i="0" u="none" strike="noStrike" cap="none" normalizeH="0" baseline="0" dirty="0" err="1">
                <a:ln>
                  <a:noFill/>
                </a:ln>
                <a:solidFill>
                  <a:schemeClr val="tx1"/>
                </a:solidFill>
                <a:effectLst/>
                <a:latin typeface="+mj-lt"/>
                <a:ea typeface="Times New Roman" panose="02020603050405020304" pitchFamily="18" charset="0"/>
                <a:cs typeface="Courier New" panose="02070309020205020404" pitchFamily="49" charset="0"/>
              </a:rPr>
              <a:t>interface's</a:t>
            </a:r>
            <a:r>
              <a:rPr kumimoji="0" lang="sk-SK" altLang="sk-SK" sz="2000" b="0" i="0" u="none" strike="noStrike" cap="none" normalizeH="0" baseline="0" dirty="0">
                <a:ln>
                  <a:noFill/>
                </a:ln>
                <a:solidFill>
                  <a:schemeClr val="tx1"/>
                </a:solidFill>
                <a:effectLst/>
                <a:latin typeface="+mj-lt"/>
                <a:ea typeface="Times New Roman" panose="02020603050405020304" pitchFamily="18" charset="0"/>
                <a:cs typeface="Courier New" panose="02070309020205020404" pitchFamily="49" charset="0"/>
              </a:rPr>
              <a:t> MAC </a:t>
            </a:r>
            <a:r>
              <a:rPr kumimoji="0" lang="sk-SK" altLang="sk-SK" sz="2000" b="0" i="0" u="none" strike="noStrike" cap="none" normalizeH="0" baseline="0" dirty="0" err="1">
                <a:ln>
                  <a:noFill/>
                </a:ln>
                <a:solidFill>
                  <a:schemeClr val="tx1"/>
                </a:solidFill>
                <a:effectLst/>
                <a:latin typeface="+mj-lt"/>
                <a:ea typeface="Times New Roman" panose="02020603050405020304" pitchFamily="18" charset="0"/>
                <a:cs typeface="Courier New" panose="02070309020205020404" pitchFamily="49" charset="0"/>
              </a:rPr>
              <a:t>address</a:t>
            </a:r>
            <a:endParaRPr kumimoji="0" lang="sk-SK" altLang="sk-SK" sz="2000" b="0" i="0" u="none" strike="noStrike" cap="none" normalizeH="0" baseline="0" dirty="0">
              <a:ln>
                <a:noFill/>
              </a:ln>
              <a:solidFill>
                <a:schemeClr val="tx1"/>
              </a:solidFill>
              <a:effectLst/>
              <a:latin typeface="+mj-lt"/>
              <a:ea typeface="Times New Roman" panose="02020603050405020304" pitchFamily="18" charset="0"/>
              <a:cs typeface="Courier New" panose="02070309020205020404" pitchFamily="49" charset="0"/>
            </a:endParaRPr>
          </a:p>
          <a:p>
            <a:pPr marL="0" marR="0" lvl="0" indent="0" algn="l" defTabSz="914400" rtl="0" eaLnBrk="0" fontAlgn="base" latinLnBrk="0" hangingPunct="0">
              <a:lnSpc>
                <a:spcPct val="100000"/>
              </a:lnSpc>
              <a:spcBef>
                <a:spcPct val="30000"/>
              </a:spcBef>
              <a:spcAft>
                <a:spcPct val="0"/>
              </a:spcAft>
              <a:buClrTx/>
              <a:buSzTx/>
              <a:buFontTx/>
              <a:buNone/>
              <a:tabLst/>
            </a:pPr>
            <a:r>
              <a:rPr kumimoji="0" lang="sk-SK" altLang="sk-SK" sz="2000" b="0" i="0" u="none" strike="noStrike" cap="none" normalizeH="0" baseline="0" dirty="0" err="1">
                <a:ln>
                  <a:noFill/>
                </a:ln>
                <a:solidFill>
                  <a:schemeClr val="tx1"/>
                </a:solidFill>
                <a:effectLst/>
                <a:latin typeface="+mj-lt"/>
                <a:ea typeface="Times New Roman" panose="02020603050405020304" pitchFamily="18" charset="0"/>
              </a:rPr>
              <a:t>wlan.ifconfig</a:t>
            </a:r>
            <a:r>
              <a:rPr kumimoji="0" lang="sk-SK" altLang="sk-SK" sz="2000" b="0" i="0" u="none" strike="noStrike" cap="none" normalizeH="0" baseline="0" dirty="0">
                <a:ln>
                  <a:noFill/>
                </a:ln>
                <a:solidFill>
                  <a:schemeClr val="tx1"/>
                </a:solidFill>
                <a:effectLst/>
                <a:latin typeface="+mj-lt"/>
                <a:ea typeface="Times New Roman" panose="02020603050405020304" pitchFamily="18" charset="0"/>
                <a:cs typeface="Courier New" panose="02070309020205020404" pitchFamily="49" charset="0"/>
              </a:rPr>
              <a:t>()    # get </a:t>
            </a:r>
            <a:r>
              <a:rPr kumimoji="0" lang="sk-SK" altLang="sk-SK" sz="2000" b="0" i="0" u="none" strike="noStrike" cap="none" normalizeH="0" baseline="0" dirty="0" err="1">
                <a:ln>
                  <a:noFill/>
                </a:ln>
                <a:solidFill>
                  <a:schemeClr val="tx1"/>
                </a:solidFill>
                <a:effectLst/>
                <a:latin typeface="+mj-lt"/>
                <a:ea typeface="Times New Roman" panose="02020603050405020304" pitchFamily="18" charset="0"/>
                <a:cs typeface="Courier New" panose="02070309020205020404" pitchFamily="49" charset="0"/>
              </a:rPr>
              <a:t>the</a:t>
            </a:r>
            <a:r>
              <a:rPr kumimoji="0" lang="sk-SK" altLang="sk-SK" sz="2000" b="0" i="0" u="none" strike="noStrike" cap="none" normalizeH="0" baseline="0" dirty="0">
                <a:ln>
                  <a:noFill/>
                </a:ln>
                <a:solidFill>
                  <a:schemeClr val="tx1"/>
                </a:solidFill>
                <a:effectLst/>
                <a:latin typeface="+mj-lt"/>
                <a:ea typeface="Times New Roman" panose="02020603050405020304" pitchFamily="18" charset="0"/>
                <a:cs typeface="Courier New" panose="02070309020205020404" pitchFamily="49" charset="0"/>
              </a:rPr>
              <a:t> </a:t>
            </a:r>
            <a:r>
              <a:rPr kumimoji="0" lang="sk-SK" altLang="sk-SK" sz="2000" b="0" i="0" u="none" strike="noStrike" cap="none" normalizeH="0" baseline="0" dirty="0" err="1">
                <a:ln>
                  <a:noFill/>
                </a:ln>
                <a:solidFill>
                  <a:schemeClr val="tx1"/>
                </a:solidFill>
                <a:effectLst/>
                <a:latin typeface="+mj-lt"/>
                <a:ea typeface="Times New Roman" panose="02020603050405020304" pitchFamily="18" charset="0"/>
                <a:cs typeface="Courier New" panose="02070309020205020404" pitchFamily="49" charset="0"/>
              </a:rPr>
              <a:t>interface's</a:t>
            </a:r>
            <a:r>
              <a:rPr kumimoji="0" lang="sk-SK" altLang="sk-SK" sz="2000" b="0" i="0" u="none" strike="noStrike" cap="none" normalizeH="0" baseline="0" dirty="0">
                <a:ln>
                  <a:noFill/>
                </a:ln>
                <a:solidFill>
                  <a:schemeClr val="tx1"/>
                </a:solidFill>
                <a:effectLst/>
                <a:latin typeface="+mj-lt"/>
                <a:ea typeface="Times New Roman" panose="02020603050405020304" pitchFamily="18" charset="0"/>
                <a:cs typeface="Courier New" panose="02070309020205020404" pitchFamily="49" charset="0"/>
              </a:rPr>
              <a:t> IP/</a:t>
            </a:r>
            <a:r>
              <a:rPr kumimoji="0" lang="sk-SK" altLang="sk-SK" sz="2000" b="0" i="0" u="none" strike="noStrike" cap="none" normalizeH="0" baseline="0" dirty="0" err="1">
                <a:ln>
                  <a:noFill/>
                </a:ln>
                <a:solidFill>
                  <a:schemeClr val="tx1"/>
                </a:solidFill>
                <a:effectLst/>
                <a:latin typeface="+mj-lt"/>
                <a:ea typeface="Times New Roman" panose="02020603050405020304" pitchFamily="18" charset="0"/>
                <a:cs typeface="Courier New" panose="02070309020205020404" pitchFamily="49" charset="0"/>
              </a:rPr>
              <a:t>netmask</a:t>
            </a:r>
            <a:r>
              <a:rPr kumimoji="0" lang="sk-SK" altLang="sk-SK" sz="2000" b="0" i="0" u="none" strike="noStrike" cap="none" normalizeH="0" baseline="0" dirty="0">
                <a:ln>
                  <a:noFill/>
                </a:ln>
                <a:solidFill>
                  <a:schemeClr val="tx1"/>
                </a:solidFill>
                <a:effectLst/>
                <a:latin typeface="+mj-lt"/>
                <a:ea typeface="Times New Roman" panose="02020603050405020304" pitchFamily="18" charset="0"/>
                <a:cs typeface="Courier New" panose="02070309020205020404" pitchFamily="49" charset="0"/>
              </a:rPr>
              <a:t>/</a:t>
            </a:r>
            <a:r>
              <a:rPr kumimoji="0" lang="sk-SK" altLang="sk-SK" sz="2000" b="0" i="0" u="none" strike="noStrike" cap="none" normalizeH="0" baseline="0" dirty="0" err="1">
                <a:ln>
                  <a:noFill/>
                </a:ln>
                <a:solidFill>
                  <a:schemeClr val="tx1"/>
                </a:solidFill>
                <a:effectLst/>
                <a:latin typeface="+mj-lt"/>
                <a:ea typeface="Times New Roman" panose="02020603050405020304" pitchFamily="18" charset="0"/>
                <a:cs typeface="Courier New" panose="02070309020205020404" pitchFamily="49" charset="0"/>
              </a:rPr>
              <a:t>gw</a:t>
            </a:r>
            <a:r>
              <a:rPr kumimoji="0" lang="sk-SK" altLang="sk-SK" sz="2000" b="0" i="0" u="none" strike="noStrike" cap="none" normalizeH="0" baseline="0" dirty="0">
                <a:ln>
                  <a:noFill/>
                </a:ln>
                <a:solidFill>
                  <a:schemeClr val="tx1"/>
                </a:solidFill>
                <a:effectLst/>
                <a:latin typeface="+mj-lt"/>
                <a:ea typeface="Times New Roman" panose="02020603050405020304" pitchFamily="18" charset="0"/>
                <a:cs typeface="Courier New" panose="02070309020205020404" pitchFamily="49" charset="0"/>
              </a:rPr>
              <a:t>/DNS </a:t>
            </a:r>
            <a:r>
              <a:rPr kumimoji="0" lang="sk-SK" altLang="sk-SK" sz="2000" b="0" i="0" u="none" strike="noStrike" cap="none" normalizeH="0" baseline="0" dirty="0" err="1">
                <a:ln>
                  <a:noFill/>
                </a:ln>
                <a:solidFill>
                  <a:schemeClr val="tx1"/>
                </a:solidFill>
                <a:effectLst/>
                <a:latin typeface="+mj-lt"/>
                <a:ea typeface="Times New Roman" panose="02020603050405020304" pitchFamily="18" charset="0"/>
                <a:cs typeface="Courier New" panose="02070309020205020404" pitchFamily="49" charset="0"/>
              </a:rPr>
              <a:t>addresses</a:t>
            </a:r>
            <a:endParaRPr kumimoji="0" lang="sk-SK" altLang="sk-SK" sz="2000" b="0" i="0" u="none" strike="noStrike" cap="none" normalizeH="0" baseline="0" dirty="0">
              <a:ln>
                <a:noFill/>
              </a:ln>
              <a:solidFill>
                <a:schemeClr val="tx1"/>
              </a:solidFill>
              <a:effectLst/>
              <a:latin typeface="+mj-lt"/>
              <a:ea typeface="Times New Roman" panose="02020603050405020304" pitchFamily="18" charset="0"/>
              <a:cs typeface="Courier New" panose="02070309020205020404" pitchFamily="49" charset="0"/>
            </a:endParaRPr>
          </a:p>
          <a:p>
            <a:pPr marL="0" marR="0" lvl="0" indent="0" algn="l" defTabSz="914400" rtl="0" eaLnBrk="0" fontAlgn="base" latinLnBrk="0" hangingPunct="0">
              <a:lnSpc>
                <a:spcPct val="100000"/>
              </a:lnSpc>
              <a:spcBef>
                <a:spcPct val="30000"/>
              </a:spcBef>
              <a:spcAft>
                <a:spcPct val="0"/>
              </a:spcAft>
              <a:buClrTx/>
              <a:buSzTx/>
              <a:buFontTx/>
              <a:buNone/>
              <a:tabLst/>
            </a:pPr>
            <a:r>
              <a:rPr kumimoji="0" lang="sk-SK" altLang="sk-SK" sz="2000" b="0" i="0" u="none" strike="noStrike" cap="none" normalizeH="0" baseline="0" dirty="0" err="1">
                <a:ln>
                  <a:noFill/>
                </a:ln>
                <a:solidFill>
                  <a:schemeClr val="tx1"/>
                </a:solidFill>
                <a:effectLst/>
                <a:latin typeface="+mj-lt"/>
                <a:ea typeface="Times New Roman" panose="02020603050405020304" pitchFamily="18" charset="0"/>
              </a:rPr>
              <a:t>ap</a:t>
            </a:r>
            <a:r>
              <a:rPr kumimoji="0" lang="sk-SK" altLang="sk-SK" sz="2000" b="0" i="0" u="none" strike="noStrike" cap="none" normalizeH="0" baseline="0" dirty="0">
                <a:ln>
                  <a:noFill/>
                </a:ln>
                <a:solidFill>
                  <a:schemeClr val="tx1"/>
                </a:solidFill>
                <a:effectLst/>
                <a:latin typeface="+mj-lt"/>
                <a:ea typeface="Times New Roman" panose="02020603050405020304" pitchFamily="18" charset="0"/>
                <a:cs typeface="Courier New" panose="02070309020205020404" pitchFamily="49" charset="0"/>
              </a:rPr>
              <a:t> </a:t>
            </a:r>
            <a:r>
              <a:rPr kumimoji="0" lang="sk-SK" altLang="sk-SK" sz="2000" b="0" i="0" u="none" strike="noStrike" cap="none" normalizeH="0" baseline="0" dirty="0">
                <a:ln>
                  <a:noFill/>
                </a:ln>
                <a:solidFill>
                  <a:schemeClr val="tx1"/>
                </a:solidFill>
                <a:effectLst/>
                <a:latin typeface="+mj-lt"/>
                <a:ea typeface="Times New Roman" panose="02020603050405020304" pitchFamily="18" charset="0"/>
              </a:rPr>
              <a:t>=</a:t>
            </a:r>
            <a:r>
              <a:rPr kumimoji="0" lang="sk-SK" altLang="sk-SK" sz="2000" b="0" i="0" u="none" strike="noStrike" cap="none" normalizeH="0" baseline="0" dirty="0">
                <a:ln>
                  <a:noFill/>
                </a:ln>
                <a:solidFill>
                  <a:schemeClr val="tx1"/>
                </a:solidFill>
                <a:effectLst/>
                <a:latin typeface="+mj-lt"/>
                <a:ea typeface="Times New Roman" panose="02020603050405020304" pitchFamily="18" charset="0"/>
                <a:cs typeface="Courier New" panose="02070309020205020404" pitchFamily="49" charset="0"/>
              </a:rPr>
              <a:t> </a:t>
            </a:r>
            <a:r>
              <a:rPr kumimoji="0" lang="sk-SK" altLang="sk-SK" sz="2000" b="0" i="0" u="none" strike="noStrike" cap="none" normalizeH="0" baseline="0" dirty="0" err="1">
                <a:ln>
                  <a:noFill/>
                </a:ln>
                <a:solidFill>
                  <a:schemeClr val="tx1"/>
                </a:solidFill>
                <a:effectLst/>
                <a:latin typeface="+mj-lt"/>
                <a:ea typeface="Times New Roman" panose="02020603050405020304" pitchFamily="18" charset="0"/>
              </a:rPr>
              <a:t>network.WLAN</a:t>
            </a:r>
            <a:r>
              <a:rPr kumimoji="0" lang="sk-SK" altLang="sk-SK" sz="2000" b="0" i="0" u="none" strike="noStrike" cap="none" normalizeH="0" baseline="0" dirty="0">
                <a:ln>
                  <a:noFill/>
                </a:ln>
                <a:solidFill>
                  <a:schemeClr val="tx1"/>
                </a:solidFill>
                <a:effectLst/>
                <a:latin typeface="+mj-lt"/>
                <a:ea typeface="Times New Roman" panose="02020603050405020304" pitchFamily="18" charset="0"/>
                <a:cs typeface="Courier New" panose="02070309020205020404" pitchFamily="49" charset="0"/>
              </a:rPr>
              <a:t>(</a:t>
            </a:r>
            <a:r>
              <a:rPr kumimoji="0" lang="sk-SK" altLang="sk-SK" sz="2000" b="0" i="0" u="none" strike="noStrike" cap="none" normalizeH="0" baseline="0" dirty="0" err="1">
                <a:ln>
                  <a:noFill/>
                </a:ln>
                <a:solidFill>
                  <a:schemeClr val="tx1"/>
                </a:solidFill>
                <a:effectLst/>
                <a:latin typeface="+mj-lt"/>
                <a:ea typeface="Times New Roman" panose="02020603050405020304" pitchFamily="18" charset="0"/>
              </a:rPr>
              <a:t>network.AP_IF</a:t>
            </a:r>
            <a:r>
              <a:rPr kumimoji="0" lang="sk-SK" altLang="sk-SK" sz="2000" b="0" i="0" u="none" strike="noStrike" cap="none" normalizeH="0" baseline="0" dirty="0">
                <a:ln>
                  <a:noFill/>
                </a:ln>
                <a:solidFill>
                  <a:schemeClr val="tx1"/>
                </a:solidFill>
                <a:effectLst/>
                <a:latin typeface="+mj-lt"/>
                <a:ea typeface="Times New Roman" panose="02020603050405020304" pitchFamily="18" charset="0"/>
                <a:cs typeface="Courier New" panose="02070309020205020404" pitchFamily="49" charset="0"/>
              </a:rPr>
              <a:t>) # </a:t>
            </a:r>
            <a:r>
              <a:rPr kumimoji="0" lang="sk-SK" altLang="sk-SK" sz="2000" b="0" i="0" u="none" strike="noStrike" cap="none" normalizeH="0" baseline="0" dirty="0" err="1">
                <a:ln>
                  <a:noFill/>
                </a:ln>
                <a:solidFill>
                  <a:schemeClr val="tx1"/>
                </a:solidFill>
                <a:effectLst/>
                <a:latin typeface="+mj-lt"/>
                <a:ea typeface="Times New Roman" panose="02020603050405020304" pitchFamily="18" charset="0"/>
                <a:cs typeface="Courier New" panose="02070309020205020404" pitchFamily="49" charset="0"/>
              </a:rPr>
              <a:t>create</a:t>
            </a:r>
            <a:r>
              <a:rPr kumimoji="0" lang="sk-SK" altLang="sk-SK" sz="2000" b="0" i="0" u="none" strike="noStrike" cap="none" normalizeH="0" baseline="0" dirty="0">
                <a:ln>
                  <a:noFill/>
                </a:ln>
                <a:solidFill>
                  <a:schemeClr val="tx1"/>
                </a:solidFill>
                <a:effectLst/>
                <a:latin typeface="+mj-lt"/>
                <a:ea typeface="Times New Roman" panose="02020603050405020304" pitchFamily="18" charset="0"/>
                <a:cs typeface="Courier New" panose="02070309020205020404" pitchFamily="49" charset="0"/>
              </a:rPr>
              <a:t> </a:t>
            </a:r>
            <a:r>
              <a:rPr kumimoji="0" lang="sk-SK" altLang="sk-SK" sz="2000" b="0" i="0" u="none" strike="noStrike" cap="none" normalizeH="0" baseline="0" dirty="0" err="1">
                <a:ln>
                  <a:noFill/>
                </a:ln>
                <a:solidFill>
                  <a:schemeClr val="tx1"/>
                </a:solidFill>
                <a:effectLst/>
                <a:latin typeface="+mj-lt"/>
                <a:ea typeface="Times New Roman" panose="02020603050405020304" pitchFamily="18" charset="0"/>
                <a:cs typeface="Courier New" panose="02070309020205020404" pitchFamily="49" charset="0"/>
              </a:rPr>
              <a:t>access</a:t>
            </a:r>
            <a:r>
              <a:rPr kumimoji="0" lang="sk-SK" altLang="sk-SK" sz="2000" b="0" i="0" u="none" strike="noStrike" cap="none" normalizeH="0" baseline="0" dirty="0">
                <a:ln>
                  <a:noFill/>
                </a:ln>
                <a:solidFill>
                  <a:schemeClr val="tx1"/>
                </a:solidFill>
                <a:effectLst/>
                <a:latin typeface="+mj-lt"/>
                <a:ea typeface="Times New Roman" panose="02020603050405020304" pitchFamily="18" charset="0"/>
                <a:cs typeface="Courier New" panose="02070309020205020404" pitchFamily="49" charset="0"/>
              </a:rPr>
              <a:t>-point interface</a:t>
            </a:r>
          </a:p>
          <a:p>
            <a:pPr marL="0" marR="0" lvl="0" indent="0" algn="l" defTabSz="914400" rtl="0" eaLnBrk="0" fontAlgn="base" latinLnBrk="0" hangingPunct="0">
              <a:lnSpc>
                <a:spcPct val="100000"/>
              </a:lnSpc>
              <a:spcBef>
                <a:spcPct val="30000"/>
              </a:spcBef>
              <a:spcAft>
                <a:spcPct val="0"/>
              </a:spcAft>
              <a:buClrTx/>
              <a:buSzTx/>
              <a:buFontTx/>
              <a:buNone/>
              <a:tabLst/>
            </a:pPr>
            <a:r>
              <a:rPr kumimoji="0" lang="sk-SK" altLang="sk-SK" sz="2000" b="0" i="0" u="none" strike="noStrike" cap="none" normalizeH="0" baseline="0" dirty="0" err="1">
                <a:ln>
                  <a:noFill/>
                </a:ln>
                <a:solidFill>
                  <a:schemeClr val="tx1"/>
                </a:solidFill>
                <a:effectLst/>
                <a:latin typeface="+mj-lt"/>
                <a:ea typeface="Times New Roman" panose="02020603050405020304" pitchFamily="18" charset="0"/>
              </a:rPr>
              <a:t>ap.config</a:t>
            </a:r>
            <a:r>
              <a:rPr kumimoji="0" lang="sk-SK" altLang="sk-SK" sz="2000" b="0" i="0" u="none" strike="noStrike" cap="none" normalizeH="0" baseline="0" dirty="0">
                <a:ln>
                  <a:noFill/>
                </a:ln>
                <a:solidFill>
                  <a:schemeClr val="tx1"/>
                </a:solidFill>
                <a:effectLst/>
                <a:latin typeface="+mj-lt"/>
                <a:ea typeface="Times New Roman" panose="02020603050405020304" pitchFamily="18" charset="0"/>
                <a:cs typeface="Courier New" panose="02070309020205020404" pitchFamily="49" charset="0"/>
              </a:rPr>
              <a:t>(</a:t>
            </a:r>
            <a:r>
              <a:rPr kumimoji="0" lang="sk-SK" altLang="sk-SK" sz="2000" b="0" i="0" u="none" strike="noStrike" cap="none" normalizeH="0" baseline="0" dirty="0" err="1">
                <a:ln>
                  <a:noFill/>
                </a:ln>
                <a:solidFill>
                  <a:schemeClr val="tx1"/>
                </a:solidFill>
                <a:effectLst/>
                <a:latin typeface="+mj-lt"/>
                <a:ea typeface="Times New Roman" panose="02020603050405020304" pitchFamily="18" charset="0"/>
              </a:rPr>
              <a:t>ssid</a:t>
            </a:r>
            <a:r>
              <a:rPr kumimoji="0" lang="sk-SK" altLang="sk-SK" sz="2000" b="0" i="0" u="none" strike="noStrike" cap="none" normalizeH="0" baseline="0" dirty="0">
                <a:ln>
                  <a:noFill/>
                </a:ln>
                <a:solidFill>
                  <a:schemeClr val="tx1"/>
                </a:solidFill>
                <a:effectLst/>
                <a:latin typeface="+mj-lt"/>
                <a:ea typeface="Times New Roman" panose="02020603050405020304" pitchFamily="18" charset="0"/>
              </a:rPr>
              <a:t>=</a:t>
            </a:r>
            <a:r>
              <a:rPr kumimoji="0" lang="sk-SK" altLang="sk-SK" sz="2000" b="0" i="0" u="none" strike="noStrike" cap="none" normalizeH="0" baseline="0" dirty="0">
                <a:ln>
                  <a:noFill/>
                </a:ln>
                <a:solidFill>
                  <a:schemeClr val="tx1"/>
                </a:solidFill>
                <a:effectLst/>
                <a:latin typeface="+mj-lt"/>
                <a:ea typeface="Times New Roman" panose="02020603050405020304" pitchFamily="18" charset="0"/>
                <a:cs typeface="Courier New" panose="02070309020205020404" pitchFamily="49" charset="0"/>
              </a:rPr>
              <a:t>'ESP-AP') # set </a:t>
            </a:r>
            <a:r>
              <a:rPr kumimoji="0" lang="sk-SK" altLang="sk-SK" sz="2000" b="0" i="0" u="none" strike="noStrike" cap="none" normalizeH="0" baseline="0" dirty="0" err="1">
                <a:ln>
                  <a:noFill/>
                </a:ln>
                <a:solidFill>
                  <a:schemeClr val="tx1"/>
                </a:solidFill>
                <a:effectLst/>
                <a:latin typeface="+mj-lt"/>
                <a:ea typeface="Times New Roman" panose="02020603050405020304" pitchFamily="18" charset="0"/>
                <a:cs typeface="Courier New" panose="02070309020205020404" pitchFamily="49" charset="0"/>
              </a:rPr>
              <a:t>the</a:t>
            </a:r>
            <a:r>
              <a:rPr kumimoji="0" lang="sk-SK" altLang="sk-SK" sz="2000" b="0" i="0" u="none" strike="noStrike" cap="none" normalizeH="0" baseline="0" dirty="0">
                <a:ln>
                  <a:noFill/>
                </a:ln>
                <a:solidFill>
                  <a:schemeClr val="tx1"/>
                </a:solidFill>
                <a:effectLst/>
                <a:latin typeface="+mj-lt"/>
                <a:ea typeface="Times New Roman" panose="02020603050405020304" pitchFamily="18" charset="0"/>
                <a:cs typeface="Courier New" panose="02070309020205020404" pitchFamily="49" charset="0"/>
              </a:rPr>
              <a:t> SSID of </a:t>
            </a:r>
            <a:r>
              <a:rPr kumimoji="0" lang="sk-SK" altLang="sk-SK" sz="2000" b="0" i="0" u="none" strike="noStrike" cap="none" normalizeH="0" baseline="0" dirty="0" err="1">
                <a:ln>
                  <a:noFill/>
                </a:ln>
                <a:solidFill>
                  <a:schemeClr val="tx1"/>
                </a:solidFill>
                <a:effectLst/>
                <a:latin typeface="+mj-lt"/>
                <a:ea typeface="Times New Roman" panose="02020603050405020304" pitchFamily="18" charset="0"/>
                <a:cs typeface="Courier New" panose="02070309020205020404" pitchFamily="49" charset="0"/>
              </a:rPr>
              <a:t>the</a:t>
            </a:r>
            <a:r>
              <a:rPr kumimoji="0" lang="sk-SK" altLang="sk-SK" sz="2000" b="0" i="0" u="none" strike="noStrike" cap="none" normalizeH="0" baseline="0" dirty="0">
                <a:ln>
                  <a:noFill/>
                </a:ln>
                <a:solidFill>
                  <a:schemeClr val="tx1"/>
                </a:solidFill>
                <a:effectLst/>
                <a:latin typeface="+mj-lt"/>
                <a:ea typeface="Times New Roman" panose="02020603050405020304" pitchFamily="18" charset="0"/>
                <a:cs typeface="Courier New" panose="02070309020205020404" pitchFamily="49" charset="0"/>
              </a:rPr>
              <a:t> </a:t>
            </a:r>
            <a:r>
              <a:rPr kumimoji="0" lang="sk-SK" altLang="sk-SK" sz="2000" b="0" i="0" u="none" strike="noStrike" cap="none" normalizeH="0" baseline="0" dirty="0" err="1">
                <a:ln>
                  <a:noFill/>
                </a:ln>
                <a:solidFill>
                  <a:schemeClr val="tx1"/>
                </a:solidFill>
                <a:effectLst/>
                <a:latin typeface="+mj-lt"/>
                <a:ea typeface="Times New Roman" panose="02020603050405020304" pitchFamily="18" charset="0"/>
                <a:cs typeface="Courier New" panose="02070309020205020404" pitchFamily="49" charset="0"/>
              </a:rPr>
              <a:t>access</a:t>
            </a:r>
            <a:r>
              <a:rPr kumimoji="0" lang="sk-SK" altLang="sk-SK" sz="2000" b="0" i="0" u="none" strike="noStrike" cap="none" normalizeH="0" baseline="0" dirty="0">
                <a:ln>
                  <a:noFill/>
                </a:ln>
                <a:solidFill>
                  <a:schemeClr val="tx1"/>
                </a:solidFill>
                <a:effectLst/>
                <a:latin typeface="+mj-lt"/>
                <a:ea typeface="Times New Roman" panose="02020603050405020304" pitchFamily="18" charset="0"/>
                <a:cs typeface="Courier New" panose="02070309020205020404" pitchFamily="49" charset="0"/>
              </a:rPr>
              <a:t> point</a:t>
            </a:r>
          </a:p>
          <a:p>
            <a:pPr marL="0" marR="0" lvl="0" indent="0" algn="l" defTabSz="914400" rtl="0" eaLnBrk="0" fontAlgn="base" latinLnBrk="0" hangingPunct="0">
              <a:lnSpc>
                <a:spcPct val="100000"/>
              </a:lnSpc>
              <a:spcBef>
                <a:spcPct val="30000"/>
              </a:spcBef>
              <a:spcAft>
                <a:spcPct val="0"/>
              </a:spcAft>
              <a:buClrTx/>
              <a:buSzTx/>
              <a:buFontTx/>
              <a:buNone/>
              <a:tabLst/>
            </a:pPr>
            <a:r>
              <a:rPr kumimoji="0" lang="sk-SK" altLang="sk-SK" sz="2000" b="0" i="0" u="none" strike="noStrike" cap="none" normalizeH="0" baseline="0" dirty="0" err="1">
                <a:ln>
                  <a:noFill/>
                </a:ln>
                <a:solidFill>
                  <a:schemeClr val="tx1"/>
                </a:solidFill>
                <a:effectLst/>
                <a:latin typeface="+mj-lt"/>
                <a:ea typeface="Times New Roman" panose="02020603050405020304" pitchFamily="18" charset="0"/>
              </a:rPr>
              <a:t>ap.config</a:t>
            </a:r>
            <a:r>
              <a:rPr kumimoji="0" lang="sk-SK" altLang="sk-SK" sz="2000" b="0" i="0" u="none" strike="noStrike" cap="none" normalizeH="0" baseline="0" dirty="0">
                <a:ln>
                  <a:noFill/>
                </a:ln>
                <a:solidFill>
                  <a:schemeClr val="tx1"/>
                </a:solidFill>
                <a:effectLst/>
                <a:latin typeface="+mj-lt"/>
                <a:ea typeface="Times New Roman" panose="02020603050405020304" pitchFamily="18" charset="0"/>
                <a:cs typeface="Courier New" panose="02070309020205020404" pitchFamily="49" charset="0"/>
              </a:rPr>
              <a:t>(</a:t>
            </a:r>
            <a:r>
              <a:rPr kumimoji="0" lang="sk-SK" altLang="sk-SK" sz="2000" b="0" i="0" u="none" strike="noStrike" cap="none" normalizeH="0" baseline="0" dirty="0" err="1">
                <a:ln>
                  <a:noFill/>
                </a:ln>
                <a:solidFill>
                  <a:schemeClr val="tx1"/>
                </a:solidFill>
                <a:effectLst/>
                <a:latin typeface="+mj-lt"/>
                <a:ea typeface="Times New Roman" panose="02020603050405020304" pitchFamily="18" charset="0"/>
              </a:rPr>
              <a:t>max_clients</a:t>
            </a:r>
            <a:r>
              <a:rPr kumimoji="0" lang="sk-SK" altLang="sk-SK" sz="2000" b="0" i="0" u="none" strike="noStrike" cap="none" normalizeH="0" baseline="0" dirty="0">
                <a:ln>
                  <a:noFill/>
                </a:ln>
                <a:solidFill>
                  <a:schemeClr val="tx1"/>
                </a:solidFill>
                <a:effectLst/>
                <a:latin typeface="+mj-lt"/>
                <a:ea typeface="Times New Roman" panose="02020603050405020304" pitchFamily="18" charset="0"/>
              </a:rPr>
              <a:t>=</a:t>
            </a:r>
            <a:r>
              <a:rPr kumimoji="0" lang="sk-SK" altLang="sk-SK" sz="2000" b="0" i="0" u="none" strike="noStrike" cap="none" normalizeH="0" baseline="0" dirty="0">
                <a:ln>
                  <a:noFill/>
                </a:ln>
                <a:solidFill>
                  <a:schemeClr val="tx1"/>
                </a:solidFill>
                <a:effectLst/>
                <a:latin typeface="+mj-lt"/>
                <a:ea typeface="Times New Roman" panose="02020603050405020304" pitchFamily="18" charset="0"/>
                <a:cs typeface="Courier New" panose="02070309020205020404" pitchFamily="49" charset="0"/>
              </a:rPr>
              <a:t>10) # set </a:t>
            </a:r>
            <a:r>
              <a:rPr kumimoji="0" lang="sk-SK" altLang="sk-SK" sz="2000" b="0" i="0" u="none" strike="noStrike" cap="none" normalizeH="0" baseline="0" dirty="0" err="1">
                <a:ln>
                  <a:noFill/>
                </a:ln>
                <a:solidFill>
                  <a:schemeClr val="tx1"/>
                </a:solidFill>
                <a:effectLst/>
                <a:latin typeface="+mj-lt"/>
                <a:ea typeface="Times New Roman" panose="02020603050405020304" pitchFamily="18" charset="0"/>
                <a:cs typeface="Courier New" panose="02070309020205020404" pitchFamily="49" charset="0"/>
              </a:rPr>
              <a:t>how</a:t>
            </a:r>
            <a:r>
              <a:rPr kumimoji="0" lang="sk-SK" altLang="sk-SK" sz="2000" b="0" i="0" u="none" strike="noStrike" cap="none" normalizeH="0" baseline="0" dirty="0">
                <a:ln>
                  <a:noFill/>
                </a:ln>
                <a:solidFill>
                  <a:schemeClr val="tx1"/>
                </a:solidFill>
                <a:effectLst/>
                <a:latin typeface="+mj-lt"/>
                <a:ea typeface="Times New Roman" panose="02020603050405020304" pitchFamily="18" charset="0"/>
                <a:cs typeface="Courier New" panose="02070309020205020404" pitchFamily="49" charset="0"/>
              </a:rPr>
              <a:t> </a:t>
            </a:r>
            <a:r>
              <a:rPr kumimoji="0" lang="sk-SK" altLang="sk-SK" sz="2000" b="0" i="0" u="none" strike="noStrike" cap="none" normalizeH="0" baseline="0" dirty="0" err="1">
                <a:ln>
                  <a:noFill/>
                </a:ln>
                <a:solidFill>
                  <a:schemeClr val="tx1"/>
                </a:solidFill>
                <a:effectLst/>
                <a:latin typeface="+mj-lt"/>
                <a:ea typeface="Times New Roman" panose="02020603050405020304" pitchFamily="18" charset="0"/>
                <a:cs typeface="Courier New" panose="02070309020205020404" pitchFamily="49" charset="0"/>
              </a:rPr>
              <a:t>many</a:t>
            </a:r>
            <a:r>
              <a:rPr kumimoji="0" lang="sk-SK" altLang="sk-SK" sz="2000" b="0" i="0" u="none" strike="noStrike" cap="none" normalizeH="0" baseline="0" dirty="0">
                <a:ln>
                  <a:noFill/>
                </a:ln>
                <a:solidFill>
                  <a:schemeClr val="tx1"/>
                </a:solidFill>
                <a:effectLst/>
                <a:latin typeface="+mj-lt"/>
                <a:ea typeface="Times New Roman" panose="02020603050405020304" pitchFamily="18" charset="0"/>
                <a:cs typeface="Courier New" panose="02070309020205020404" pitchFamily="49" charset="0"/>
              </a:rPr>
              <a:t> </a:t>
            </a:r>
            <a:r>
              <a:rPr kumimoji="0" lang="sk-SK" altLang="sk-SK" sz="2000" b="0" i="0" u="none" strike="noStrike" cap="none" normalizeH="0" baseline="0" dirty="0" err="1">
                <a:ln>
                  <a:noFill/>
                </a:ln>
                <a:solidFill>
                  <a:schemeClr val="tx1"/>
                </a:solidFill>
                <a:effectLst/>
                <a:latin typeface="+mj-lt"/>
                <a:ea typeface="Times New Roman" panose="02020603050405020304" pitchFamily="18" charset="0"/>
                <a:cs typeface="Courier New" panose="02070309020205020404" pitchFamily="49" charset="0"/>
              </a:rPr>
              <a:t>clients</a:t>
            </a:r>
            <a:r>
              <a:rPr kumimoji="0" lang="sk-SK" altLang="sk-SK" sz="2000" b="0" i="0" u="none" strike="noStrike" cap="none" normalizeH="0" baseline="0" dirty="0">
                <a:ln>
                  <a:noFill/>
                </a:ln>
                <a:solidFill>
                  <a:schemeClr val="tx1"/>
                </a:solidFill>
                <a:effectLst/>
                <a:latin typeface="+mj-lt"/>
                <a:ea typeface="Times New Roman" panose="02020603050405020304" pitchFamily="18" charset="0"/>
                <a:cs typeface="Courier New" panose="02070309020205020404" pitchFamily="49" charset="0"/>
              </a:rPr>
              <a:t> </a:t>
            </a:r>
            <a:r>
              <a:rPr kumimoji="0" lang="sk-SK" altLang="sk-SK" sz="2000" b="0" i="0" u="none" strike="noStrike" cap="none" normalizeH="0" baseline="0" dirty="0" err="1">
                <a:ln>
                  <a:noFill/>
                </a:ln>
                <a:solidFill>
                  <a:schemeClr val="tx1"/>
                </a:solidFill>
                <a:effectLst/>
                <a:latin typeface="+mj-lt"/>
                <a:ea typeface="Times New Roman" panose="02020603050405020304" pitchFamily="18" charset="0"/>
                <a:cs typeface="Courier New" panose="02070309020205020404" pitchFamily="49" charset="0"/>
              </a:rPr>
              <a:t>can</a:t>
            </a:r>
            <a:r>
              <a:rPr kumimoji="0" lang="sk-SK" altLang="sk-SK" sz="2000" b="0" i="0" u="none" strike="noStrike" cap="none" normalizeH="0" baseline="0" dirty="0">
                <a:ln>
                  <a:noFill/>
                </a:ln>
                <a:solidFill>
                  <a:schemeClr val="tx1"/>
                </a:solidFill>
                <a:effectLst/>
                <a:latin typeface="+mj-lt"/>
                <a:ea typeface="Times New Roman" panose="02020603050405020304" pitchFamily="18" charset="0"/>
                <a:cs typeface="Courier New" panose="02070309020205020404" pitchFamily="49" charset="0"/>
              </a:rPr>
              <a:t> </a:t>
            </a:r>
            <a:r>
              <a:rPr kumimoji="0" lang="sk-SK" altLang="sk-SK" sz="2000" b="0" i="0" u="none" strike="noStrike" cap="none" normalizeH="0" baseline="0" dirty="0" err="1">
                <a:ln>
                  <a:noFill/>
                </a:ln>
                <a:solidFill>
                  <a:schemeClr val="tx1"/>
                </a:solidFill>
                <a:effectLst/>
                <a:latin typeface="+mj-lt"/>
                <a:ea typeface="Times New Roman" panose="02020603050405020304" pitchFamily="18" charset="0"/>
                <a:cs typeface="Courier New" panose="02070309020205020404" pitchFamily="49" charset="0"/>
              </a:rPr>
              <a:t>connect</a:t>
            </a:r>
            <a:r>
              <a:rPr kumimoji="0" lang="sk-SK" altLang="sk-SK" sz="2000" b="0" i="0" u="none" strike="noStrike" cap="none" normalizeH="0" baseline="0" dirty="0">
                <a:ln>
                  <a:noFill/>
                </a:ln>
                <a:solidFill>
                  <a:schemeClr val="tx1"/>
                </a:solidFill>
                <a:effectLst/>
                <a:latin typeface="+mj-lt"/>
                <a:ea typeface="Times New Roman" panose="02020603050405020304" pitchFamily="18" charset="0"/>
                <a:cs typeface="Courier New" panose="02070309020205020404" pitchFamily="49" charset="0"/>
              </a:rPr>
              <a:t> to </a:t>
            </a:r>
            <a:r>
              <a:rPr kumimoji="0" lang="sk-SK" altLang="sk-SK" sz="2000" b="0" i="0" u="none" strike="noStrike" cap="none" normalizeH="0" baseline="0" dirty="0" err="1">
                <a:ln>
                  <a:noFill/>
                </a:ln>
                <a:solidFill>
                  <a:schemeClr val="tx1"/>
                </a:solidFill>
                <a:effectLst/>
                <a:latin typeface="+mj-lt"/>
                <a:ea typeface="Times New Roman" panose="02020603050405020304" pitchFamily="18" charset="0"/>
                <a:cs typeface="Courier New" panose="02070309020205020404" pitchFamily="49" charset="0"/>
              </a:rPr>
              <a:t>the</a:t>
            </a:r>
            <a:r>
              <a:rPr kumimoji="0" lang="sk-SK" altLang="sk-SK" sz="2000" b="0" i="0" u="none" strike="noStrike" cap="none" normalizeH="0" baseline="0" dirty="0">
                <a:ln>
                  <a:noFill/>
                </a:ln>
                <a:solidFill>
                  <a:schemeClr val="tx1"/>
                </a:solidFill>
                <a:effectLst/>
                <a:latin typeface="+mj-lt"/>
                <a:ea typeface="Times New Roman" panose="02020603050405020304" pitchFamily="18" charset="0"/>
                <a:cs typeface="Courier New" panose="02070309020205020404" pitchFamily="49" charset="0"/>
              </a:rPr>
              <a:t> </a:t>
            </a:r>
            <a:r>
              <a:rPr kumimoji="0" lang="sk-SK" altLang="sk-SK" sz="2000" b="0" i="0" u="none" strike="noStrike" cap="none" normalizeH="0" baseline="0" dirty="0" err="1">
                <a:ln>
                  <a:noFill/>
                </a:ln>
                <a:solidFill>
                  <a:schemeClr val="tx1"/>
                </a:solidFill>
                <a:effectLst/>
                <a:latin typeface="+mj-lt"/>
                <a:ea typeface="Times New Roman" panose="02020603050405020304" pitchFamily="18" charset="0"/>
                <a:cs typeface="Courier New" panose="02070309020205020404" pitchFamily="49" charset="0"/>
              </a:rPr>
              <a:t>network</a:t>
            </a:r>
            <a:endParaRPr kumimoji="0" lang="sk-SK" altLang="sk-SK" sz="2000" b="0" i="0" u="none" strike="noStrike" cap="none" normalizeH="0" baseline="0" dirty="0">
              <a:ln>
                <a:noFill/>
              </a:ln>
              <a:solidFill>
                <a:schemeClr val="tx1"/>
              </a:solidFill>
              <a:effectLst/>
              <a:latin typeface="+mj-lt"/>
              <a:ea typeface="Times New Roman" panose="02020603050405020304" pitchFamily="18" charset="0"/>
              <a:cs typeface="Courier New" panose="02070309020205020404" pitchFamily="49" charset="0"/>
            </a:endParaRPr>
          </a:p>
          <a:p>
            <a:pPr marL="0" marR="0" lvl="0" indent="0" algn="l" defTabSz="914400" rtl="0" eaLnBrk="0" fontAlgn="base" latinLnBrk="0" hangingPunct="0">
              <a:lnSpc>
                <a:spcPct val="100000"/>
              </a:lnSpc>
              <a:spcBef>
                <a:spcPct val="30000"/>
              </a:spcBef>
              <a:spcAft>
                <a:spcPct val="0"/>
              </a:spcAft>
              <a:buClrTx/>
              <a:buSzTx/>
              <a:buFontTx/>
              <a:buNone/>
              <a:tabLst/>
            </a:pPr>
            <a:r>
              <a:rPr lang="sk-SK" altLang="sk-SK" sz="2000" dirty="0" err="1">
                <a:latin typeface="+mj-lt"/>
                <a:ea typeface="Times New Roman" panose="02020603050405020304" pitchFamily="18" charset="0"/>
              </a:rPr>
              <a:t>a</a:t>
            </a:r>
            <a:r>
              <a:rPr kumimoji="0" lang="sk-SK" altLang="sk-SK" sz="2000" b="0" i="0" u="none" strike="noStrike" cap="none" normalizeH="0" baseline="0" dirty="0" err="1">
                <a:ln>
                  <a:noFill/>
                </a:ln>
                <a:solidFill>
                  <a:schemeClr val="tx1"/>
                </a:solidFill>
                <a:effectLst/>
                <a:latin typeface="+mj-lt"/>
                <a:ea typeface="Times New Roman" panose="02020603050405020304" pitchFamily="18" charset="0"/>
              </a:rPr>
              <a:t>p.active</a:t>
            </a:r>
            <a:r>
              <a:rPr kumimoji="0" lang="sk-SK" altLang="sk-SK" sz="2000" b="0" i="0" u="none" strike="noStrike" cap="none" normalizeH="0" baseline="0" dirty="0">
                <a:ln>
                  <a:noFill/>
                </a:ln>
                <a:solidFill>
                  <a:schemeClr val="tx1"/>
                </a:solidFill>
                <a:effectLst/>
                <a:latin typeface="+mj-lt"/>
                <a:ea typeface="Times New Roman" panose="02020603050405020304" pitchFamily="18" charset="0"/>
                <a:cs typeface="Courier New" panose="02070309020205020404" pitchFamily="49" charset="0"/>
              </a:rPr>
              <a:t>(</a:t>
            </a:r>
            <a:r>
              <a:rPr kumimoji="0" lang="sk-SK" altLang="sk-SK" sz="2000" b="0" i="0" u="none" strike="noStrike" cap="none" normalizeH="0" baseline="0" dirty="0" err="1">
                <a:ln>
                  <a:noFill/>
                </a:ln>
                <a:solidFill>
                  <a:schemeClr val="tx1"/>
                </a:solidFill>
                <a:effectLst/>
                <a:latin typeface="+mj-lt"/>
                <a:ea typeface="Times New Roman" panose="02020603050405020304" pitchFamily="18" charset="0"/>
                <a:cs typeface="Courier New" panose="02070309020205020404" pitchFamily="49" charset="0"/>
              </a:rPr>
              <a:t>True</a:t>
            </a:r>
            <a:r>
              <a:rPr kumimoji="0" lang="sk-SK" altLang="sk-SK" sz="2000" b="0" i="0" u="none" strike="noStrike" cap="none" normalizeH="0" baseline="0" dirty="0">
                <a:ln>
                  <a:noFill/>
                </a:ln>
                <a:solidFill>
                  <a:schemeClr val="tx1"/>
                </a:solidFill>
                <a:effectLst/>
                <a:latin typeface="+mj-lt"/>
                <a:ea typeface="Times New Roman" panose="02020603050405020304" pitchFamily="18" charset="0"/>
                <a:cs typeface="Courier New" panose="02070309020205020404" pitchFamily="49" charset="0"/>
              </a:rPr>
              <a:t>)         # </a:t>
            </a:r>
            <a:r>
              <a:rPr kumimoji="0" lang="sk-SK" altLang="sk-SK" sz="2000" b="0" i="0" u="none" strike="noStrike" cap="none" normalizeH="0" baseline="0" dirty="0" err="1">
                <a:ln>
                  <a:noFill/>
                </a:ln>
                <a:solidFill>
                  <a:schemeClr val="tx1"/>
                </a:solidFill>
                <a:effectLst/>
                <a:latin typeface="+mj-lt"/>
                <a:ea typeface="Times New Roman" panose="02020603050405020304" pitchFamily="18" charset="0"/>
                <a:cs typeface="Courier New" panose="02070309020205020404" pitchFamily="49" charset="0"/>
              </a:rPr>
              <a:t>activate</a:t>
            </a:r>
            <a:r>
              <a:rPr kumimoji="0" lang="sk-SK" altLang="sk-SK" sz="2000" b="0" i="0" u="none" strike="noStrike" cap="none" normalizeH="0" baseline="0" dirty="0">
                <a:ln>
                  <a:noFill/>
                </a:ln>
                <a:solidFill>
                  <a:schemeClr val="tx1"/>
                </a:solidFill>
                <a:effectLst/>
                <a:latin typeface="+mj-lt"/>
                <a:ea typeface="Times New Roman" panose="02020603050405020304" pitchFamily="18" charset="0"/>
                <a:cs typeface="Courier New" panose="02070309020205020404" pitchFamily="49" charset="0"/>
              </a:rPr>
              <a:t> </a:t>
            </a:r>
            <a:r>
              <a:rPr kumimoji="0" lang="sk-SK" altLang="sk-SK" sz="2000" b="0" i="0" u="none" strike="noStrike" cap="none" normalizeH="0" baseline="0" dirty="0" err="1">
                <a:ln>
                  <a:noFill/>
                </a:ln>
                <a:solidFill>
                  <a:schemeClr val="tx1"/>
                </a:solidFill>
                <a:effectLst/>
                <a:latin typeface="+mj-lt"/>
                <a:ea typeface="Times New Roman" panose="02020603050405020304" pitchFamily="18" charset="0"/>
                <a:cs typeface="Courier New" panose="02070309020205020404" pitchFamily="49" charset="0"/>
              </a:rPr>
              <a:t>the</a:t>
            </a:r>
            <a:r>
              <a:rPr kumimoji="0" lang="sk-SK" altLang="sk-SK" sz="2000" b="0" i="0" u="none" strike="noStrike" cap="none" normalizeH="0" baseline="0" dirty="0">
                <a:ln>
                  <a:noFill/>
                </a:ln>
                <a:solidFill>
                  <a:schemeClr val="tx1"/>
                </a:solidFill>
                <a:effectLst/>
                <a:latin typeface="+mj-lt"/>
                <a:ea typeface="Times New Roman" panose="02020603050405020304" pitchFamily="18" charset="0"/>
                <a:cs typeface="Courier New" panose="02070309020205020404" pitchFamily="49" charset="0"/>
              </a:rPr>
              <a:t> interface</a:t>
            </a:r>
            <a:r>
              <a:rPr kumimoji="0" lang="sk-SK" altLang="sk-SK" sz="2000" b="0" i="0" u="none" strike="noStrike" cap="none" normalizeH="0" baseline="0" dirty="0">
                <a:ln>
                  <a:noFill/>
                </a:ln>
                <a:solidFill>
                  <a:schemeClr val="tx1"/>
                </a:solidFill>
                <a:effectLst/>
                <a:latin typeface="+mj-lt"/>
              </a:rPr>
              <a:t> </a:t>
            </a:r>
          </a:p>
        </p:txBody>
      </p:sp>
    </p:spTree>
    <p:extLst>
      <p:ext uri="{BB962C8B-B14F-4D97-AF65-F5344CB8AC3E}">
        <p14:creationId xmlns:p14="http://schemas.microsoft.com/office/powerpoint/2010/main" val="227567822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lokTextu 2">
            <a:extLst>
              <a:ext uri="{FF2B5EF4-FFF2-40B4-BE49-F238E27FC236}">
                <a16:creationId xmlns:a16="http://schemas.microsoft.com/office/drawing/2014/main" id="{965B8F5A-8829-80AC-8183-4F55B6D72A2F}"/>
              </a:ext>
            </a:extLst>
          </p:cNvPr>
          <p:cNvSpPr txBox="1"/>
          <p:nvPr/>
        </p:nvSpPr>
        <p:spPr>
          <a:xfrm>
            <a:off x="877455" y="360282"/>
            <a:ext cx="6096000" cy="378565"/>
          </a:xfrm>
          <a:prstGeom prst="rect">
            <a:avLst/>
          </a:prstGeom>
          <a:noFill/>
        </p:spPr>
        <p:txBody>
          <a:bodyPr wrap="square">
            <a:spAutoFit/>
          </a:bodyPr>
          <a:lstStyle/>
          <a:p>
            <a:pPr>
              <a:lnSpc>
                <a:spcPct val="107000"/>
              </a:lnSpc>
              <a:spcAft>
                <a:spcPts val="800"/>
              </a:spcAft>
            </a:pPr>
            <a:r>
              <a:rPr lang="sk-SK" sz="1800" kern="100" dirty="0">
                <a:solidFill>
                  <a:srgbClr val="000000"/>
                </a:solidFill>
                <a:effectLst/>
                <a:latin typeface="Aptos" panose="020B0004020202020204" pitchFamily="34" charset="0"/>
                <a:ea typeface="Aptos" panose="020B0004020202020204" pitchFamily="34" charset="0"/>
                <a:cs typeface="Times New Roman" panose="02020603050405020304" pitchFamily="18" charset="0"/>
              </a:rPr>
              <a:t>Užitočná funkcia na pripojenie k vašej lokálnej WiFi sieti je:</a:t>
            </a:r>
            <a:endParaRPr lang="sk-SK" sz="1800" kern="100" dirty="0">
              <a:effectLst/>
              <a:latin typeface="Aptos" panose="020B0004020202020204" pitchFamily="34" charset="0"/>
              <a:ea typeface="Aptos" panose="020B0004020202020204" pitchFamily="34" charset="0"/>
              <a:cs typeface="Times New Roman" panose="02020603050405020304" pitchFamily="18" charset="0"/>
            </a:endParaRPr>
          </a:p>
        </p:txBody>
      </p:sp>
      <p:sp>
        <p:nvSpPr>
          <p:cNvPr id="4" name="Rectangle 1">
            <a:extLst>
              <a:ext uri="{FF2B5EF4-FFF2-40B4-BE49-F238E27FC236}">
                <a16:creationId xmlns:a16="http://schemas.microsoft.com/office/drawing/2014/main" id="{56797C4F-B5D9-35CE-BAAC-8A16688020AA}"/>
              </a:ext>
            </a:extLst>
          </p:cNvPr>
          <p:cNvSpPr>
            <a:spLocks noChangeArrowheads="1"/>
          </p:cNvSpPr>
          <p:nvPr/>
        </p:nvSpPr>
        <p:spPr bwMode="auto">
          <a:xfrm>
            <a:off x="738910" y="884974"/>
            <a:ext cx="8959273" cy="3564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30000"/>
              </a:spcBef>
              <a:spcAft>
                <a:spcPct val="0"/>
              </a:spcAft>
              <a:buClrTx/>
              <a:buSzTx/>
              <a:buFontTx/>
              <a:buNone/>
              <a:tabLst/>
            </a:pPr>
            <a:r>
              <a:rPr kumimoji="0" lang="sk-SK" altLang="sk-SK" b="0" i="0" u="none" strike="noStrike" cap="none" normalizeH="0" baseline="0" dirty="0" err="1">
                <a:ln>
                  <a:noFill/>
                </a:ln>
                <a:solidFill>
                  <a:schemeClr val="tx1"/>
                </a:solidFill>
                <a:effectLst/>
                <a:latin typeface="+mj-lt"/>
                <a:ea typeface="Times New Roman" panose="02020603050405020304" pitchFamily="18" charset="0"/>
                <a:cs typeface="Courier New" panose="02070309020205020404" pitchFamily="49" charset="0"/>
              </a:rPr>
              <a:t>def</a:t>
            </a:r>
            <a:r>
              <a:rPr kumimoji="0" lang="sk-SK" altLang="sk-SK" b="0" i="0" u="none" strike="noStrike" cap="none" normalizeH="0" baseline="0" dirty="0">
                <a:ln>
                  <a:noFill/>
                </a:ln>
                <a:solidFill>
                  <a:schemeClr val="tx1"/>
                </a:solidFill>
                <a:effectLst/>
                <a:latin typeface="+mj-lt"/>
                <a:ea typeface="Times New Roman" panose="02020603050405020304" pitchFamily="18" charset="0"/>
                <a:cs typeface="Courier New" panose="02070309020205020404" pitchFamily="49" charset="0"/>
              </a:rPr>
              <a:t> </a:t>
            </a:r>
            <a:r>
              <a:rPr kumimoji="0" lang="sk-SK" altLang="sk-SK" b="0" i="0" u="none" strike="noStrike" cap="none" normalizeH="0" baseline="0" dirty="0" err="1">
                <a:ln>
                  <a:noFill/>
                </a:ln>
                <a:solidFill>
                  <a:schemeClr val="tx1"/>
                </a:solidFill>
                <a:effectLst/>
                <a:latin typeface="+mj-lt"/>
                <a:ea typeface="Times New Roman" panose="02020603050405020304" pitchFamily="18" charset="0"/>
                <a:cs typeface="Courier New" panose="02070309020205020404" pitchFamily="49" charset="0"/>
              </a:rPr>
              <a:t>do_connect</a:t>
            </a:r>
            <a:r>
              <a:rPr kumimoji="0" lang="sk-SK" altLang="sk-SK" b="0" i="0" u="none" strike="noStrike" cap="none" normalizeH="0" baseline="0" dirty="0">
                <a:ln>
                  <a:noFill/>
                </a:ln>
                <a:solidFill>
                  <a:schemeClr val="tx1"/>
                </a:solidFill>
                <a:effectLst/>
                <a:latin typeface="+mj-lt"/>
                <a:ea typeface="Times New Roman" panose="02020603050405020304" pitchFamily="18" charset="0"/>
                <a:cs typeface="Courier New" panose="02070309020205020404" pitchFamily="49" charset="0"/>
              </a:rPr>
              <a:t>():</a:t>
            </a:r>
          </a:p>
          <a:p>
            <a:pPr marL="0" marR="0" lvl="0" indent="0" algn="l" defTabSz="914400" rtl="0" eaLnBrk="0" fontAlgn="base" latinLnBrk="0" hangingPunct="0">
              <a:lnSpc>
                <a:spcPct val="100000"/>
              </a:lnSpc>
              <a:spcBef>
                <a:spcPct val="30000"/>
              </a:spcBef>
              <a:spcAft>
                <a:spcPct val="0"/>
              </a:spcAft>
              <a:buClrTx/>
              <a:buSzTx/>
              <a:buFontTx/>
              <a:buNone/>
              <a:tabLst/>
            </a:pPr>
            <a:r>
              <a:rPr kumimoji="0" lang="sk-SK" altLang="sk-SK" b="0" i="0" u="none" strike="noStrike" cap="none" normalizeH="0" baseline="0" dirty="0">
                <a:ln>
                  <a:noFill/>
                </a:ln>
                <a:solidFill>
                  <a:schemeClr val="tx1"/>
                </a:solidFill>
                <a:effectLst/>
                <a:latin typeface="+mj-lt"/>
                <a:ea typeface="Times New Roman" panose="02020603050405020304" pitchFamily="18" charset="0"/>
                <a:cs typeface="Courier New" panose="02070309020205020404" pitchFamily="49" charset="0"/>
              </a:rPr>
              <a:t>    import </a:t>
            </a:r>
            <a:r>
              <a:rPr kumimoji="0" lang="sk-SK" altLang="sk-SK" b="0" i="0" u="none" strike="noStrike" cap="none" normalizeH="0" baseline="0" dirty="0" err="1">
                <a:ln>
                  <a:noFill/>
                </a:ln>
                <a:solidFill>
                  <a:schemeClr val="tx1"/>
                </a:solidFill>
                <a:effectLst/>
                <a:latin typeface="+mj-lt"/>
                <a:ea typeface="Times New Roman" panose="02020603050405020304" pitchFamily="18" charset="0"/>
                <a:cs typeface="Courier New" panose="02070309020205020404" pitchFamily="49" charset="0"/>
              </a:rPr>
              <a:t>network</a:t>
            </a:r>
            <a:r>
              <a:rPr kumimoji="0" lang="sk-SK" altLang="sk-SK" b="0" i="0" u="none" strike="noStrike" cap="none" normalizeH="0" baseline="0" dirty="0">
                <a:ln>
                  <a:noFill/>
                </a:ln>
                <a:solidFill>
                  <a:schemeClr val="tx1"/>
                </a:solidFill>
                <a:effectLst/>
                <a:latin typeface="+mj-lt"/>
                <a:ea typeface="Times New Roman" panose="02020603050405020304" pitchFamily="18" charset="0"/>
                <a:cs typeface="Courier New" panose="02070309020205020404" pitchFamily="49" charset="0"/>
              </a:rPr>
              <a:t>    </a:t>
            </a:r>
          </a:p>
          <a:p>
            <a:pPr marL="0" marR="0" lvl="0" indent="0" algn="l" defTabSz="914400" rtl="0" eaLnBrk="0" fontAlgn="base" latinLnBrk="0" hangingPunct="0">
              <a:lnSpc>
                <a:spcPct val="100000"/>
              </a:lnSpc>
              <a:spcBef>
                <a:spcPct val="30000"/>
              </a:spcBef>
              <a:spcAft>
                <a:spcPct val="0"/>
              </a:spcAft>
              <a:buClrTx/>
              <a:buSzTx/>
              <a:buFontTx/>
              <a:buNone/>
              <a:tabLst/>
            </a:pPr>
            <a:r>
              <a:rPr lang="sk-SK" altLang="sk-SK" dirty="0">
                <a:latin typeface="+mj-lt"/>
                <a:ea typeface="Times New Roman" panose="02020603050405020304" pitchFamily="18" charset="0"/>
                <a:cs typeface="Courier New" panose="02070309020205020404" pitchFamily="49" charset="0"/>
              </a:rPr>
              <a:t>    </a:t>
            </a:r>
            <a:r>
              <a:rPr kumimoji="0" lang="sk-SK" altLang="sk-SK" b="0" i="0" u="none" strike="noStrike" cap="none" normalizeH="0" baseline="0" dirty="0" err="1">
                <a:ln>
                  <a:noFill/>
                </a:ln>
                <a:solidFill>
                  <a:schemeClr val="tx1"/>
                </a:solidFill>
                <a:effectLst/>
                <a:latin typeface="+mj-lt"/>
                <a:ea typeface="Times New Roman" panose="02020603050405020304" pitchFamily="18" charset="0"/>
              </a:rPr>
              <a:t>wlan</a:t>
            </a:r>
            <a:r>
              <a:rPr kumimoji="0" lang="sk-SK" altLang="sk-SK" b="0" i="0" u="none" strike="noStrike" cap="none" normalizeH="0" baseline="0" dirty="0">
                <a:ln>
                  <a:noFill/>
                </a:ln>
                <a:solidFill>
                  <a:schemeClr val="tx1"/>
                </a:solidFill>
                <a:effectLst/>
                <a:latin typeface="+mj-lt"/>
                <a:ea typeface="Times New Roman" panose="02020603050405020304" pitchFamily="18" charset="0"/>
                <a:cs typeface="Courier New" panose="02070309020205020404" pitchFamily="49" charset="0"/>
              </a:rPr>
              <a:t> </a:t>
            </a:r>
            <a:r>
              <a:rPr kumimoji="0" lang="sk-SK" altLang="sk-SK" b="0" i="0" u="none" strike="noStrike" cap="none" normalizeH="0" baseline="0" dirty="0">
                <a:ln>
                  <a:noFill/>
                </a:ln>
                <a:solidFill>
                  <a:schemeClr val="tx1"/>
                </a:solidFill>
                <a:effectLst/>
                <a:latin typeface="+mj-lt"/>
                <a:ea typeface="Times New Roman" panose="02020603050405020304" pitchFamily="18" charset="0"/>
              </a:rPr>
              <a:t>=</a:t>
            </a:r>
            <a:r>
              <a:rPr kumimoji="0" lang="sk-SK" altLang="sk-SK" b="0" i="0" u="none" strike="noStrike" cap="none" normalizeH="0" baseline="0" dirty="0">
                <a:ln>
                  <a:noFill/>
                </a:ln>
                <a:solidFill>
                  <a:schemeClr val="tx1"/>
                </a:solidFill>
                <a:effectLst/>
                <a:latin typeface="+mj-lt"/>
                <a:ea typeface="Times New Roman" panose="02020603050405020304" pitchFamily="18" charset="0"/>
                <a:cs typeface="Courier New" panose="02070309020205020404" pitchFamily="49" charset="0"/>
              </a:rPr>
              <a:t> </a:t>
            </a:r>
            <a:r>
              <a:rPr kumimoji="0" lang="sk-SK" altLang="sk-SK" b="0" i="0" u="none" strike="noStrike" cap="none" normalizeH="0" baseline="0" dirty="0" err="1">
                <a:ln>
                  <a:noFill/>
                </a:ln>
                <a:solidFill>
                  <a:schemeClr val="tx1"/>
                </a:solidFill>
                <a:effectLst/>
                <a:latin typeface="+mj-lt"/>
                <a:ea typeface="Times New Roman" panose="02020603050405020304" pitchFamily="18" charset="0"/>
              </a:rPr>
              <a:t>network.WLAN</a:t>
            </a:r>
            <a:r>
              <a:rPr kumimoji="0" lang="sk-SK" altLang="sk-SK" b="0" i="0" u="none" strike="noStrike" cap="none" normalizeH="0" baseline="0" dirty="0">
                <a:ln>
                  <a:noFill/>
                </a:ln>
                <a:solidFill>
                  <a:schemeClr val="tx1"/>
                </a:solidFill>
                <a:effectLst/>
                <a:latin typeface="+mj-lt"/>
                <a:ea typeface="Times New Roman" panose="02020603050405020304" pitchFamily="18" charset="0"/>
                <a:cs typeface="Courier New" panose="02070309020205020404" pitchFamily="49" charset="0"/>
              </a:rPr>
              <a:t>(</a:t>
            </a:r>
            <a:r>
              <a:rPr kumimoji="0" lang="sk-SK" altLang="sk-SK" b="0" i="0" u="none" strike="noStrike" cap="none" normalizeH="0" baseline="0" dirty="0" err="1">
                <a:ln>
                  <a:noFill/>
                </a:ln>
                <a:solidFill>
                  <a:schemeClr val="tx1"/>
                </a:solidFill>
                <a:effectLst/>
                <a:latin typeface="+mj-lt"/>
                <a:ea typeface="Times New Roman" panose="02020603050405020304" pitchFamily="18" charset="0"/>
              </a:rPr>
              <a:t>network.STA_IF</a:t>
            </a:r>
            <a:r>
              <a:rPr kumimoji="0" lang="sk-SK" altLang="sk-SK" b="0" i="0" u="none" strike="noStrike" cap="none" normalizeH="0" baseline="0" dirty="0">
                <a:ln>
                  <a:noFill/>
                </a:ln>
                <a:solidFill>
                  <a:schemeClr val="tx1"/>
                </a:solidFill>
                <a:effectLst/>
                <a:latin typeface="+mj-lt"/>
                <a:ea typeface="Times New Roman" panose="02020603050405020304" pitchFamily="18" charset="0"/>
                <a:cs typeface="Courier New" panose="02070309020205020404" pitchFamily="49" charset="0"/>
              </a:rPr>
              <a:t>)    </a:t>
            </a:r>
          </a:p>
          <a:p>
            <a:pPr marL="0" marR="0" lvl="0" indent="0" algn="l" defTabSz="914400" rtl="0" eaLnBrk="0" fontAlgn="base" latinLnBrk="0" hangingPunct="0">
              <a:lnSpc>
                <a:spcPct val="100000"/>
              </a:lnSpc>
              <a:spcBef>
                <a:spcPct val="30000"/>
              </a:spcBef>
              <a:spcAft>
                <a:spcPct val="0"/>
              </a:spcAft>
              <a:buClrTx/>
              <a:buSzTx/>
              <a:buFontTx/>
              <a:buNone/>
              <a:tabLst/>
            </a:pPr>
            <a:r>
              <a:rPr lang="sk-SK" altLang="sk-SK" dirty="0">
                <a:latin typeface="+mj-lt"/>
                <a:ea typeface="Times New Roman" panose="02020603050405020304" pitchFamily="18" charset="0"/>
                <a:cs typeface="Courier New" panose="02070309020205020404" pitchFamily="49" charset="0"/>
              </a:rPr>
              <a:t>    </a:t>
            </a:r>
            <a:r>
              <a:rPr kumimoji="0" lang="sk-SK" altLang="sk-SK" b="0" i="0" u="none" strike="noStrike" cap="none" normalizeH="0" baseline="0" dirty="0" err="1">
                <a:ln>
                  <a:noFill/>
                </a:ln>
                <a:solidFill>
                  <a:schemeClr val="tx1"/>
                </a:solidFill>
                <a:effectLst/>
                <a:latin typeface="+mj-lt"/>
                <a:ea typeface="Times New Roman" panose="02020603050405020304" pitchFamily="18" charset="0"/>
              </a:rPr>
              <a:t>wlan.active</a:t>
            </a:r>
            <a:r>
              <a:rPr kumimoji="0" lang="sk-SK" altLang="sk-SK" b="0" i="0" u="none" strike="noStrike" cap="none" normalizeH="0" baseline="0" dirty="0">
                <a:ln>
                  <a:noFill/>
                </a:ln>
                <a:solidFill>
                  <a:schemeClr val="tx1"/>
                </a:solidFill>
                <a:effectLst/>
                <a:latin typeface="+mj-lt"/>
                <a:ea typeface="Times New Roman" panose="02020603050405020304" pitchFamily="18" charset="0"/>
                <a:cs typeface="Courier New" panose="02070309020205020404" pitchFamily="49" charset="0"/>
              </a:rPr>
              <a:t>(</a:t>
            </a:r>
            <a:r>
              <a:rPr kumimoji="0" lang="sk-SK" altLang="sk-SK" b="0" i="0" u="none" strike="noStrike" cap="none" normalizeH="0" baseline="0" dirty="0" err="1">
                <a:ln>
                  <a:noFill/>
                </a:ln>
                <a:solidFill>
                  <a:schemeClr val="tx1"/>
                </a:solidFill>
                <a:effectLst/>
                <a:latin typeface="+mj-lt"/>
                <a:ea typeface="Times New Roman" panose="02020603050405020304" pitchFamily="18" charset="0"/>
                <a:cs typeface="Courier New" panose="02070309020205020404" pitchFamily="49" charset="0"/>
              </a:rPr>
              <a:t>True</a:t>
            </a:r>
            <a:r>
              <a:rPr kumimoji="0" lang="sk-SK" altLang="sk-SK" b="0" i="0" u="none" strike="noStrike" cap="none" normalizeH="0" baseline="0" dirty="0">
                <a:ln>
                  <a:noFill/>
                </a:ln>
                <a:solidFill>
                  <a:schemeClr val="tx1"/>
                </a:solidFill>
                <a:effectLst/>
                <a:latin typeface="+mj-lt"/>
                <a:ea typeface="Times New Roman" panose="02020603050405020304" pitchFamily="18" charset="0"/>
                <a:cs typeface="Courier New" panose="02070309020205020404" pitchFamily="49" charset="0"/>
              </a:rPr>
              <a:t>)    </a:t>
            </a:r>
          </a:p>
          <a:p>
            <a:pPr marL="0" marR="0" lvl="0" indent="0" algn="l" defTabSz="914400" rtl="0" eaLnBrk="0" fontAlgn="base" latinLnBrk="0" hangingPunct="0">
              <a:lnSpc>
                <a:spcPct val="100000"/>
              </a:lnSpc>
              <a:spcBef>
                <a:spcPct val="30000"/>
              </a:spcBef>
              <a:spcAft>
                <a:spcPct val="0"/>
              </a:spcAft>
              <a:buClrTx/>
              <a:buSzTx/>
              <a:buFontTx/>
              <a:buNone/>
              <a:tabLst/>
            </a:pPr>
            <a:r>
              <a:rPr lang="sk-SK" altLang="sk-SK" dirty="0">
                <a:latin typeface="+mj-lt"/>
                <a:ea typeface="Times New Roman" panose="02020603050405020304" pitchFamily="18" charset="0"/>
                <a:cs typeface="Courier New" panose="02070309020205020404" pitchFamily="49" charset="0"/>
              </a:rPr>
              <a:t>    </a:t>
            </a:r>
            <a:r>
              <a:rPr kumimoji="0" lang="sk-SK" altLang="sk-SK" b="0" i="0" u="none" strike="noStrike" cap="none" normalizeH="0" baseline="0" dirty="0" err="1">
                <a:ln>
                  <a:noFill/>
                </a:ln>
                <a:solidFill>
                  <a:schemeClr val="tx1"/>
                </a:solidFill>
                <a:effectLst/>
                <a:latin typeface="+mj-lt"/>
                <a:ea typeface="Times New Roman" panose="02020603050405020304" pitchFamily="18" charset="0"/>
                <a:cs typeface="Courier New" panose="02070309020205020404" pitchFamily="49" charset="0"/>
              </a:rPr>
              <a:t>if</a:t>
            </a:r>
            <a:r>
              <a:rPr kumimoji="0" lang="sk-SK" altLang="sk-SK" b="0" i="0" u="none" strike="noStrike" cap="none" normalizeH="0" baseline="0" dirty="0">
                <a:ln>
                  <a:noFill/>
                </a:ln>
                <a:solidFill>
                  <a:schemeClr val="tx1"/>
                </a:solidFill>
                <a:effectLst/>
                <a:latin typeface="+mj-lt"/>
                <a:ea typeface="Times New Roman" panose="02020603050405020304" pitchFamily="18" charset="0"/>
                <a:cs typeface="Courier New" panose="02070309020205020404" pitchFamily="49" charset="0"/>
              </a:rPr>
              <a:t> </a:t>
            </a:r>
            <a:r>
              <a:rPr kumimoji="0" lang="sk-SK" altLang="sk-SK" b="0" i="0" u="none" strike="noStrike" cap="none" normalizeH="0" baseline="0" dirty="0" err="1">
                <a:ln>
                  <a:noFill/>
                </a:ln>
                <a:solidFill>
                  <a:schemeClr val="tx1"/>
                </a:solidFill>
                <a:effectLst/>
                <a:latin typeface="+mj-lt"/>
                <a:ea typeface="Times New Roman" panose="02020603050405020304" pitchFamily="18" charset="0"/>
                <a:cs typeface="Courier New" panose="02070309020205020404" pitchFamily="49" charset="0"/>
              </a:rPr>
              <a:t>not</a:t>
            </a:r>
            <a:r>
              <a:rPr kumimoji="0" lang="sk-SK" altLang="sk-SK" b="0" i="0" u="none" strike="noStrike" cap="none" normalizeH="0" baseline="0" dirty="0">
                <a:ln>
                  <a:noFill/>
                </a:ln>
                <a:solidFill>
                  <a:schemeClr val="tx1"/>
                </a:solidFill>
                <a:effectLst/>
                <a:latin typeface="+mj-lt"/>
                <a:ea typeface="Times New Roman" panose="02020603050405020304" pitchFamily="18" charset="0"/>
                <a:cs typeface="Courier New" panose="02070309020205020404" pitchFamily="49" charset="0"/>
              </a:rPr>
              <a:t> </a:t>
            </a:r>
            <a:r>
              <a:rPr kumimoji="0" lang="sk-SK" altLang="sk-SK" b="0" i="0" u="none" strike="noStrike" cap="none" normalizeH="0" baseline="0" dirty="0" err="1">
                <a:ln>
                  <a:noFill/>
                </a:ln>
                <a:solidFill>
                  <a:schemeClr val="tx1"/>
                </a:solidFill>
                <a:effectLst/>
                <a:latin typeface="+mj-lt"/>
                <a:ea typeface="Times New Roman" panose="02020603050405020304" pitchFamily="18" charset="0"/>
              </a:rPr>
              <a:t>wlan.isconnected</a:t>
            </a:r>
            <a:r>
              <a:rPr kumimoji="0" lang="sk-SK" altLang="sk-SK" b="0" i="0" u="none" strike="noStrike" cap="none" normalizeH="0" baseline="0" dirty="0">
                <a:ln>
                  <a:noFill/>
                </a:ln>
                <a:solidFill>
                  <a:schemeClr val="tx1"/>
                </a:solidFill>
                <a:effectLst/>
                <a:latin typeface="+mj-lt"/>
                <a:ea typeface="Times New Roman" panose="02020603050405020304" pitchFamily="18" charset="0"/>
                <a:cs typeface="Courier New" panose="02070309020205020404" pitchFamily="49" charset="0"/>
              </a:rPr>
              <a:t>():        </a:t>
            </a:r>
            <a:endParaRPr kumimoji="0" lang="sk-SK" altLang="sk-SK" b="0" i="0" u="none" strike="noStrike" cap="none" normalizeH="0" baseline="0" dirty="0">
              <a:ln>
                <a:noFill/>
              </a:ln>
              <a:solidFill>
                <a:schemeClr val="tx1"/>
              </a:solidFill>
              <a:effectLst/>
              <a:latin typeface="+mj-lt"/>
            </a:endParaRPr>
          </a:p>
          <a:p>
            <a:pPr marL="0" marR="0" lvl="0" indent="0" algn="l" defTabSz="914400" rtl="0" eaLnBrk="0" fontAlgn="base" latinLnBrk="0" hangingPunct="0">
              <a:lnSpc>
                <a:spcPct val="100000"/>
              </a:lnSpc>
              <a:spcBef>
                <a:spcPct val="30000"/>
              </a:spcBef>
              <a:spcAft>
                <a:spcPct val="0"/>
              </a:spcAft>
              <a:buClrTx/>
              <a:buSzTx/>
              <a:buFontTx/>
              <a:buNone/>
              <a:tabLst/>
            </a:pPr>
            <a:r>
              <a:rPr kumimoji="0" lang="sk-SK" altLang="sk-SK" b="0" i="0" u="none" strike="noStrike" cap="none" normalizeH="0" baseline="0" dirty="0">
                <a:ln>
                  <a:noFill/>
                </a:ln>
                <a:solidFill>
                  <a:schemeClr val="tx1"/>
                </a:solidFill>
                <a:effectLst/>
                <a:latin typeface="+mj-lt"/>
                <a:ea typeface="Times New Roman" panose="02020603050405020304" pitchFamily="18" charset="0"/>
                <a:cs typeface="Courier New" panose="02070309020205020404" pitchFamily="49" charset="0"/>
              </a:rPr>
              <a:t>        </a:t>
            </a:r>
            <a:r>
              <a:rPr kumimoji="0" lang="sk-SK" altLang="sk-SK" b="0" i="0" u="none" strike="noStrike" cap="none" normalizeH="0" baseline="0" dirty="0" err="1">
                <a:ln>
                  <a:noFill/>
                </a:ln>
                <a:solidFill>
                  <a:schemeClr val="tx1"/>
                </a:solidFill>
                <a:effectLst/>
                <a:latin typeface="+mj-lt"/>
                <a:ea typeface="Times New Roman" panose="02020603050405020304" pitchFamily="18" charset="0"/>
                <a:cs typeface="Courier New" panose="02070309020205020404" pitchFamily="49" charset="0"/>
              </a:rPr>
              <a:t>print</a:t>
            </a:r>
            <a:r>
              <a:rPr kumimoji="0" lang="sk-SK" altLang="sk-SK" b="0" i="0" u="none" strike="noStrike" cap="none" normalizeH="0" baseline="0" dirty="0">
                <a:ln>
                  <a:noFill/>
                </a:ln>
                <a:solidFill>
                  <a:schemeClr val="tx1"/>
                </a:solidFill>
                <a:effectLst/>
                <a:latin typeface="+mj-lt"/>
                <a:ea typeface="Times New Roman" panose="02020603050405020304" pitchFamily="18" charset="0"/>
                <a:cs typeface="Courier New" panose="02070309020205020404" pitchFamily="49" charset="0"/>
              </a:rPr>
              <a:t>('</a:t>
            </a:r>
            <a:r>
              <a:rPr kumimoji="0" lang="sk-SK" altLang="sk-SK" b="0" i="0" u="none" strike="noStrike" cap="none" normalizeH="0" baseline="0" dirty="0" err="1">
                <a:ln>
                  <a:noFill/>
                </a:ln>
                <a:solidFill>
                  <a:schemeClr val="tx1"/>
                </a:solidFill>
                <a:effectLst/>
                <a:latin typeface="+mj-lt"/>
                <a:ea typeface="Times New Roman" panose="02020603050405020304" pitchFamily="18" charset="0"/>
                <a:cs typeface="Courier New" panose="02070309020205020404" pitchFamily="49" charset="0"/>
              </a:rPr>
              <a:t>connecting</a:t>
            </a:r>
            <a:r>
              <a:rPr kumimoji="0" lang="sk-SK" altLang="sk-SK" b="0" i="0" u="none" strike="noStrike" cap="none" normalizeH="0" baseline="0" dirty="0">
                <a:ln>
                  <a:noFill/>
                </a:ln>
                <a:solidFill>
                  <a:schemeClr val="tx1"/>
                </a:solidFill>
                <a:effectLst/>
                <a:latin typeface="+mj-lt"/>
                <a:ea typeface="Times New Roman" panose="02020603050405020304" pitchFamily="18" charset="0"/>
                <a:cs typeface="Courier New" panose="02070309020205020404" pitchFamily="49" charset="0"/>
              </a:rPr>
              <a:t> to </a:t>
            </a:r>
            <a:r>
              <a:rPr kumimoji="0" lang="sk-SK" altLang="sk-SK" b="0" i="0" u="none" strike="noStrike" cap="none" normalizeH="0" baseline="0" dirty="0" err="1">
                <a:ln>
                  <a:noFill/>
                </a:ln>
                <a:solidFill>
                  <a:schemeClr val="tx1"/>
                </a:solidFill>
                <a:effectLst/>
                <a:latin typeface="+mj-lt"/>
                <a:ea typeface="Times New Roman" panose="02020603050405020304" pitchFamily="18" charset="0"/>
                <a:cs typeface="Courier New" panose="02070309020205020404" pitchFamily="49" charset="0"/>
              </a:rPr>
              <a:t>network</a:t>
            </a:r>
            <a:r>
              <a:rPr kumimoji="0" lang="sk-SK" altLang="sk-SK" b="0" i="0" u="none" strike="noStrike" cap="none" normalizeH="0" baseline="0" dirty="0">
                <a:ln>
                  <a:noFill/>
                </a:ln>
                <a:solidFill>
                  <a:schemeClr val="tx1"/>
                </a:solidFill>
                <a:effectLst/>
                <a:latin typeface="+mj-lt"/>
                <a:ea typeface="Times New Roman" panose="02020603050405020304" pitchFamily="18" charset="0"/>
                <a:cs typeface="Courier New" panose="02070309020205020404" pitchFamily="49" charset="0"/>
              </a:rPr>
              <a:t>...')        </a:t>
            </a:r>
          </a:p>
          <a:p>
            <a:pPr marL="0" marR="0" lvl="0" indent="0" algn="l" defTabSz="914400" rtl="0" eaLnBrk="0" fontAlgn="base" latinLnBrk="0" hangingPunct="0">
              <a:lnSpc>
                <a:spcPct val="100000"/>
              </a:lnSpc>
              <a:spcBef>
                <a:spcPct val="30000"/>
              </a:spcBef>
              <a:spcAft>
                <a:spcPct val="0"/>
              </a:spcAft>
              <a:buClrTx/>
              <a:buSzTx/>
              <a:buFontTx/>
              <a:buNone/>
              <a:tabLst/>
            </a:pPr>
            <a:r>
              <a:rPr lang="sk-SK" altLang="sk-SK" dirty="0">
                <a:latin typeface="+mj-lt"/>
                <a:ea typeface="Times New Roman" panose="02020603050405020304" pitchFamily="18" charset="0"/>
                <a:cs typeface="Courier New" panose="02070309020205020404" pitchFamily="49" charset="0"/>
              </a:rPr>
              <a:t>    </a:t>
            </a:r>
            <a:r>
              <a:rPr kumimoji="0" lang="sk-SK" altLang="sk-SK" b="0" i="0" u="none" strike="noStrike" cap="none" normalizeH="0" baseline="0" dirty="0" err="1">
                <a:ln>
                  <a:noFill/>
                </a:ln>
                <a:solidFill>
                  <a:schemeClr val="tx1"/>
                </a:solidFill>
                <a:effectLst/>
                <a:latin typeface="+mj-lt"/>
                <a:ea typeface="Times New Roman" panose="02020603050405020304" pitchFamily="18" charset="0"/>
              </a:rPr>
              <a:t>wlan.connect</a:t>
            </a:r>
            <a:r>
              <a:rPr kumimoji="0" lang="sk-SK" altLang="sk-SK" b="0" i="0" u="none" strike="noStrike" cap="none" normalizeH="0" baseline="0" dirty="0">
                <a:ln>
                  <a:noFill/>
                </a:ln>
                <a:solidFill>
                  <a:schemeClr val="tx1"/>
                </a:solidFill>
                <a:effectLst/>
                <a:latin typeface="+mj-lt"/>
                <a:ea typeface="Times New Roman" panose="02020603050405020304" pitchFamily="18" charset="0"/>
                <a:cs typeface="Courier New" panose="02070309020205020404" pitchFamily="49" charset="0"/>
              </a:rPr>
              <a:t>('</a:t>
            </a:r>
            <a:r>
              <a:rPr kumimoji="0" lang="sk-SK" altLang="sk-SK" b="0" i="0" u="none" strike="noStrike" cap="none" normalizeH="0" baseline="0" dirty="0" err="1">
                <a:ln>
                  <a:noFill/>
                </a:ln>
                <a:solidFill>
                  <a:schemeClr val="tx1"/>
                </a:solidFill>
                <a:effectLst/>
                <a:latin typeface="+mj-lt"/>
                <a:ea typeface="Times New Roman" panose="02020603050405020304" pitchFamily="18" charset="0"/>
                <a:cs typeface="Courier New" panose="02070309020205020404" pitchFamily="49" charset="0"/>
              </a:rPr>
              <a:t>ssid</a:t>
            </a:r>
            <a:r>
              <a:rPr kumimoji="0" lang="sk-SK" altLang="sk-SK" b="0" i="0" u="none" strike="noStrike" cap="none" normalizeH="0" baseline="0" dirty="0">
                <a:ln>
                  <a:noFill/>
                </a:ln>
                <a:solidFill>
                  <a:schemeClr val="tx1"/>
                </a:solidFill>
                <a:effectLst/>
                <a:latin typeface="+mj-lt"/>
                <a:ea typeface="Times New Roman" panose="02020603050405020304" pitchFamily="18" charset="0"/>
                <a:cs typeface="Courier New" panose="02070309020205020404" pitchFamily="49" charset="0"/>
              </a:rPr>
              <a:t>', '</a:t>
            </a:r>
            <a:r>
              <a:rPr kumimoji="0" lang="sk-SK" altLang="sk-SK" b="0" i="0" u="none" strike="noStrike" cap="none" normalizeH="0" baseline="0" dirty="0" err="1">
                <a:ln>
                  <a:noFill/>
                </a:ln>
                <a:solidFill>
                  <a:schemeClr val="tx1"/>
                </a:solidFill>
                <a:effectLst/>
                <a:latin typeface="+mj-lt"/>
                <a:ea typeface="Times New Roman" panose="02020603050405020304" pitchFamily="18" charset="0"/>
                <a:cs typeface="Courier New" panose="02070309020205020404" pitchFamily="49" charset="0"/>
              </a:rPr>
              <a:t>key</a:t>
            </a:r>
            <a:r>
              <a:rPr kumimoji="0" lang="sk-SK" altLang="sk-SK" b="0" i="0" u="none" strike="noStrike" cap="none" normalizeH="0" baseline="0" dirty="0">
                <a:ln>
                  <a:noFill/>
                </a:ln>
                <a:solidFill>
                  <a:schemeClr val="tx1"/>
                </a:solidFill>
                <a:effectLst/>
                <a:latin typeface="+mj-lt"/>
                <a:ea typeface="Times New Roman" panose="02020603050405020304" pitchFamily="18" charset="0"/>
                <a:cs typeface="Courier New" panose="02070309020205020404" pitchFamily="49" charset="0"/>
              </a:rPr>
              <a:t>')        </a:t>
            </a:r>
          </a:p>
          <a:p>
            <a:pPr marL="0" marR="0" lvl="0" indent="0" algn="l" defTabSz="914400" rtl="0" eaLnBrk="0" fontAlgn="base" latinLnBrk="0" hangingPunct="0">
              <a:lnSpc>
                <a:spcPct val="100000"/>
              </a:lnSpc>
              <a:spcBef>
                <a:spcPct val="30000"/>
              </a:spcBef>
              <a:spcAft>
                <a:spcPct val="0"/>
              </a:spcAft>
              <a:buClrTx/>
              <a:buSzTx/>
              <a:buFontTx/>
              <a:buNone/>
              <a:tabLst/>
            </a:pPr>
            <a:r>
              <a:rPr lang="sk-SK" altLang="sk-SK" dirty="0">
                <a:latin typeface="+mj-lt"/>
                <a:ea typeface="Times New Roman" panose="02020603050405020304" pitchFamily="18" charset="0"/>
                <a:cs typeface="Courier New" panose="02070309020205020404" pitchFamily="49" charset="0"/>
              </a:rPr>
              <a:t>    </a:t>
            </a:r>
            <a:r>
              <a:rPr kumimoji="0" lang="sk-SK" altLang="sk-SK" b="0" i="0" u="none" strike="noStrike" cap="none" normalizeH="0" baseline="0" dirty="0" err="1">
                <a:ln>
                  <a:noFill/>
                </a:ln>
                <a:solidFill>
                  <a:schemeClr val="tx1"/>
                </a:solidFill>
                <a:effectLst/>
                <a:latin typeface="+mj-lt"/>
                <a:ea typeface="Times New Roman" panose="02020603050405020304" pitchFamily="18" charset="0"/>
                <a:cs typeface="Courier New" panose="02070309020205020404" pitchFamily="49" charset="0"/>
              </a:rPr>
              <a:t>while</a:t>
            </a:r>
            <a:r>
              <a:rPr kumimoji="0" lang="sk-SK" altLang="sk-SK" b="0" i="0" u="none" strike="noStrike" cap="none" normalizeH="0" baseline="0" dirty="0">
                <a:ln>
                  <a:noFill/>
                </a:ln>
                <a:solidFill>
                  <a:schemeClr val="tx1"/>
                </a:solidFill>
                <a:effectLst/>
                <a:latin typeface="+mj-lt"/>
                <a:ea typeface="Times New Roman" panose="02020603050405020304" pitchFamily="18" charset="0"/>
                <a:cs typeface="Courier New" panose="02070309020205020404" pitchFamily="49" charset="0"/>
              </a:rPr>
              <a:t> </a:t>
            </a:r>
            <a:r>
              <a:rPr kumimoji="0" lang="sk-SK" altLang="sk-SK" b="0" i="0" u="none" strike="noStrike" cap="none" normalizeH="0" baseline="0" dirty="0" err="1">
                <a:ln>
                  <a:noFill/>
                </a:ln>
                <a:solidFill>
                  <a:schemeClr val="tx1"/>
                </a:solidFill>
                <a:effectLst/>
                <a:latin typeface="+mj-lt"/>
                <a:ea typeface="Times New Roman" panose="02020603050405020304" pitchFamily="18" charset="0"/>
                <a:cs typeface="Courier New" panose="02070309020205020404" pitchFamily="49" charset="0"/>
              </a:rPr>
              <a:t>not</a:t>
            </a:r>
            <a:r>
              <a:rPr kumimoji="0" lang="sk-SK" altLang="sk-SK" b="0" i="0" u="none" strike="noStrike" cap="none" normalizeH="0" baseline="0" dirty="0">
                <a:ln>
                  <a:noFill/>
                </a:ln>
                <a:solidFill>
                  <a:schemeClr val="tx1"/>
                </a:solidFill>
                <a:effectLst/>
                <a:latin typeface="+mj-lt"/>
                <a:ea typeface="Times New Roman" panose="02020603050405020304" pitchFamily="18" charset="0"/>
                <a:cs typeface="Courier New" panose="02070309020205020404" pitchFamily="49" charset="0"/>
              </a:rPr>
              <a:t> </a:t>
            </a:r>
            <a:r>
              <a:rPr kumimoji="0" lang="sk-SK" altLang="sk-SK" b="0" i="0" u="none" strike="noStrike" cap="none" normalizeH="0" baseline="0" dirty="0" err="1">
                <a:ln>
                  <a:noFill/>
                </a:ln>
                <a:solidFill>
                  <a:schemeClr val="tx1"/>
                </a:solidFill>
                <a:effectLst/>
                <a:latin typeface="+mj-lt"/>
                <a:ea typeface="Times New Roman" panose="02020603050405020304" pitchFamily="18" charset="0"/>
              </a:rPr>
              <a:t>wlan.isconnected</a:t>
            </a:r>
            <a:r>
              <a:rPr kumimoji="0" lang="sk-SK" altLang="sk-SK" b="0" i="0" u="none" strike="noStrike" cap="none" normalizeH="0" baseline="0" dirty="0">
                <a:ln>
                  <a:noFill/>
                </a:ln>
                <a:solidFill>
                  <a:schemeClr val="tx1"/>
                </a:solidFill>
                <a:effectLst/>
                <a:latin typeface="+mj-lt"/>
                <a:ea typeface="Times New Roman" panose="02020603050405020304" pitchFamily="18" charset="0"/>
                <a:cs typeface="Courier New" panose="02070309020205020404" pitchFamily="49" charset="0"/>
              </a:rPr>
              <a:t>():            </a:t>
            </a:r>
          </a:p>
          <a:p>
            <a:pPr marL="0" marR="0" lvl="0" indent="0" algn="l" defTabSz="914400" rtl="0" eaLnBrk="0" fontAlgn="base" latinLnBrk="0" hangingPunct="0">
              <a:lnSpc>
                <a:spcPct val="100000"/>
              </a:lnSpc>
              <a:spcBef>
                <a:spcPct val="30000"/>
              </a:spcBef>
              <a:spcAft>
                <a:spcPct val="0"/>
              </a:spcAft>
              <a:buClrTx/>
              <a:buSzTx/>
              <a:buFontTx/>
              <a:buNone/>
              <a:tabLst/>
            </a:pPr>
            <a:r>
              <a:rPr lang="sk-SK" altLang="sk-SK" dirty="0">
                <a:latin typeface="+mj-lt"/>
                <a:ea typeface="Times New Roman" panose="02020603050405020304" pitchFamily="18" charset="0"/>
                <a:cs typeface="Courier New" panose="02070309020205020404" pitchFamily="49" charset="0"/>
              </a:rPr>
              <a:t>        </a:t>
            </a:r>
            <a:r>
              <a:rPr kumimoji="0" lang="sk-SK" altLang="sk-SK" b="0" i="0" u="none" strike="noStrike" cap="none" normalizeH="0" baseline="0" dirty="0" err="1">
                <a:ln>
                  <a:noFill/>
                </a:ln>
                <a:solidFill>
                  <a:schemeClr val="tx1"/>
                </a:solidFill>
                <a:effectLst/>
                <a:latin typeface="+mj-lt"/>
                <a:ea typeface="Times New Roman" panose="02020603050405020304" pitchFamily="18" charset="0"/>
                <a:cs typeface="Courier New" panose="02070309020205020404" pitchFamily="49" charset="0"/>
              </a:rPr>
              <a:t>pass</a:t>
            </a:r>
            <a:r>
              <a:rPr kumimoji="0" lang="sk-SK" altLang="sk-SK" b="0" i="0" u="none" strike="noStrike" cap="none" normalizeH="0" baseline="0" dirty="0">
                <a:ln>
                  <a:noFill/>
                </a:ln>
                <a:solidFill>
                  <a:schemeClr val="tx1"/>
                </a:solidFill>
                <a:effectLst/>
                <a:latin typeface="+mj-lt"/>
                <a:ea typeface="Times New Roman" panose="02020603050405020304" pitchFamily="18" charset="0"/>
                <a:cs typeface="Courier New" panose="02070309020205020404" pitchFamily="49" charset="0"/>
              </a:rPr>
              <a:t>    </a:t>
            </a:r>
            <a:endParaRPr kumimoji="0" lang="sk-SK" altLang="sk-SK" b="0" i="0" u="none" strike="noStrike" cap="none" normalizeH="0" baseline="0" dirty="0">
              <a:ln>
                <a:noFill/>
              </a:ln>
              <a:solidFill>
                <a:schemeClr val="tx1"/>
              </a:solidFill>
              <a:effectLst/>
              <a:latin typeface="+mj-lt"/>
            </a:endParaRPr>
          </a:p>
          <a:p>
            <a:pPr marL="0" marR="0" lvl="0" indent="0" algn="l" defTabSz="914400" rtl="0" eaLnBrk="0" fontAlgn="base" latinLnBrk="0" hangingPunct="0">
              <a:lnSpc>
                <a:spcPct val="100000"/>
              </a:lnSpc>
              <a:spcBef>
                <a:spcPct val="30000"/>
              </a:spcBef>
              <a:spcAft>
                <a:spcPct val="0"/>
              </a:spcAft>
              <a:buClrTx/>
              <a:buSzTx/>
              <a:buFontTx/>
              <a:buNone/>
              <a:tabLst/>
            </a:pPr>
            <a:r>
              <a:rPr kumimoji="0" lang="sk-SK" altLang="sk-SK" b="0" i="0" u="none" strike="noStrike" cap="none" normalizeH="0" baseline="0" dirty="0">
                <a:ln>
                  <a:noFill/>
                </a:ln>
                <a:solidFill>
                  <a:schemeClr val="tx1"/>
                </a:solidFill>
                <a:effectLst/>
                <a:latin typeface="+mj-lt"/>
                <a:ea typeface="Times New Roman" panose="02020603050405020304" pitchFamily="18" charset="0"/>
                <a:cs typeface="Courier New" panose="02070309020205020404" pitchFamily="49" charset="0"/>
              </a:rPr>
              <a:t>    </a:t>
            </a:r>
            <a:r>
              <a:rPr kumimoji="0" lang="sk-SK" altLang="sk-SK" b="0" i="0" u="none" strike="noStrike" cap="none" normalizeH="0" baseline="0" dirty="0" err="1">
                <a:ln>
                  <a:noFill/>
                </a:ln>
                <a:solidFill>
                  <a:schemeClr val="tx1"/>
                </a:solidFill>
                <a:effectLst/>
                <a:latin typeface="+mj-lt"/>
                <a:ea typeface="Times New Roman" panose="02020603050405020304" pitchFamily="18" charset="0"/>
                <a:cs typeface="Courier New" panose="02070309020205020404" pitchFamily="49" charset="0"/>
              </a:rPr>
              <a:t>ptrint</a:t>
            </a:r>
            <a:r>
              <a:rPr kumimoji="0" lang="sk-SK" altLang="sk-SK" b="0" i="0" u="none" strike="noStrike" cap="none" normalizeH="0" baseline="0" dirty="0">
                <a:ln>
                  <a:noFill/>
                </a:ln>
                <a:solidFill>
                  <a:schemeClr val="tx1"/>
                </a:solidFill>
                <a:effectLst/>
                <a:latin typeface="+mj-lt"/>
                <a:ea typeface="Times New Roman" panose="02020603050405020304" pitchFamily="18" charset="0"/>
                <a:cs typeface="Courier New" panose="02070309020205020404" pitchFamily="49" charset="0"/>
              </a:rPr>
              <a:t>('</a:t>
            </a:r>
            <a:r>
              <a:rPr kumimoji="0" lang="sk-SK" altLang="sk-SK" b="0" i="0" u="none" strike="noStrike" cap="none" normalizeH="0" baseline="0" dirty="0" err="1">
                <a:ln>
                  <a:noFill/>
                </a:ln>
                <a:solidFill>
                  <a:schemeClr val="tx1"/>
                </a:solidFill>
                <a:effectLst/>
                <a:latin typeface="+mj-lt"/>
                <a:ea typeface="Times New Roman" panose="02020603050405020304" pitchFamily="18" charset="0"/>
                <a:cs typeface="Courier New" panose="02070309020205020404" pitchFamily="49" charset="0"/>
              </a:rPr>
              <a:t>network</a:t>
            </a:r>
            <a:r>
              <a:rPr kumimoji="0" lang="sk-SK" altLang="sk-SK" b="0" i="0" u="none" strike="noStrike" cap="none" normalizeH="0" baseline="0" dirty="0">
                <a:ln>
                  <a:noFill/>
                </a:ln>
                <a:solidFill>
                  <a:schemeClr val="tx1"/>
                </a:solidFill>
                <a:effectLst/>
                <a:latin typeface="+mj-lt"/>
                <a:ea typeface="Times New Roman" panose="02020603050405020304" pitchFamily="18" charset="0"/>
                <a:cs typeface="Courier New" panose="02070309020205020404" pitchFamily="49" charset="0"/>
              </a:rPr>
              <a:t> </a:t>
            </a:r>
            <a:r>
              <a:rPr kumimoji="0" lang="sk-SK" altLang="sk-SK" b="0" i="0" u="none" strike="noStrike" cap="none" normalizeH="0" baseline="0" dirty="0" err="1">
                <a:ln>
                  <a:noFill/>
                </a:ln>
                <a:solidFill>
                  <a:schemeClr val="tx1"/>
                </a:solidFill>
                <a:effectLst/>
                <a:latin typeface="+mj-lt"/>
                <a:ea typeface="Times New Roman" panose="02020603050405020304" pitchFamily="18" charset="0"/>
                <a:cs typeface="Courier New" panose="02070309020205020404" pitchFamily="49" charset="0"/>
              </a:rPr>
              <a:t>config</a:t>
            </a:r>
            <a:r>
              <a:rPr kumimoji="0" lang="sk-SK" altLang="sk-SK" b="0" i="0" u="none" strike="noStrike" cap="none" normalizeH="0" baseline="0" dirty="0">
                <a:ln>
                  <a:noFill/>
                </a:ln>
                <a:solidFill>
                  <a:schemeClr val="tx1"/>
                </a:solidFill>
                <a:effectLst/>
                <a:latin typeface="+mj-lt"/>
                <a:ea typeface="Times New Roman" panose="02020603050405020304" pitchFamily="18" charset="0"/>
                <a:cs typeface="Courier New" panose="02070309020205020404" pitchFamily="49" charset="0"/>
              </a:rPr>
              <a:t>:', </a:t>
            </a:r>
            <a:r>
              <a:rPr kumimoji="0" lang="sk-SK" altLang="sk-SK" b="0" i="0" u="none" strike="noStrike" cap="none" normalizeH="0" baseline="0" dirty="0" err="1">
                <a:ln>
                  <a:noFill/>
                </a:ln>
                <a:solidFill>
                  <a:schemeClr val="tx1"/>
                </a:solidFill>
                <a:effectLst/>
                <a:latin typeface="+mj-lt"/>
                <a:ea typeface="Times New Roman" panose="02020603050405020304" pitchFamily="18" charset="0"/>
              </a:rPr>
              <a:t>wlan.ifconfig</a:t>
            </a:r>
            <a:r>
              <a:rPr kumimoji="0" lang="sk-SK" altLang="sk-SK" b="0" i="0" u="none" strike="noStrike" cap="none" normalizeH="0" baseline="0" dirty="0">
                <a:ln>
                  <a:noFill/>
                </a:ln>
                <a:solidFill>
                  <a:schemeClr val="tx1"/>
                </a:solidFill>
                <a:effectLst/>
                <a:latin typeface="+mj-lt"/>
                <a:ea typeface="Times New Roman" panose="02020603050405020304" pitchFamily="18" charset="0"/>
                <a:cs typeface="Courier New" panose="02070309020205020404" pitchFamily="49" charset="0"/>
              </a:rPr>
              <a:t>())</a:t>
            </a:r>
            <a:r>
              <a:rPr kumimoji="0" lang="sk-SK" altLang="sk-SK" b="0" i="0" u="none" strike="noStrike" cap="none" normalizeH="0" baseline="0" dirty="0">
                <a:ln>
                  <a:noFill/>
                </a:ln>
                <a:solidFill>
                  <a:schemeClr val="tx1"/>
                </a:solidFill>
                <a:effectLst/>
                <a:latin typeface="+mj-lt"/>
              </a:rPr>
              <a:t> </a:t>
            </a:r>
          </a:p>
        </p:txBody>
      </p:sp>
    </p:spTree>
    <p:extLst>
      <p:ext uri="{BB962C8B-B14F-4D97-AF65-F5344CB8AC3E}">
        <p14:creationId xmlns:p14="http://schemas.microsoft.com/office/powerpoint/2010/main" val="403908597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lokTextu 2">
            <a:extLst>
              <a:ext uri="{FF2B5EF4-FFF2-40B4-BE49-F238E27FC236}">
                <a16:creationId xmlns:a16="http://schemas.microsoft.com/office/drawing/2014/main" id="{CD196831-56EA-F7F1-F004-EACB25D5212F}"/>
              </a:ext>
            </a:extLst>
          </p:cNvPr>
          <p:cNvSpPr txBox="1"/>
          <p:nvPr/>
        </p:nvSpPr>
        <p:spPr>
          <a:xfrm>
            <a:off x="886691" y="591190"/>
            <a:ext cx="6096000" cy="378565"/>
          </a:xfrm>
          <a:prstGeom prst="rect">
            <a:avLst/>
          </a:prstGeom>
          <a:noFill/>
        </p:spPr>
        <p:txBody>
          <a:bodyPr wrap="square">
            <a:spAutoFit/>
          </a:bodyPr>
          <a:lstStyle/>
          <a:p>
            <a:pPr>
              <a:lnSpc>
                <a:spcPct val="107000"/>
              </a:lnSpc>
              <a:spcAft>
                <a:spcPts val="800"/>
              </a:spcAft>
            </a:pPr>
            <a:r>
              <a:rPr lang="sk-SK" sz="1800" b="1" kern="100" dirty="0">
                <a:effectLst/>
                <a:latin typeface="Aptos" panose="020B0004020202020204" pitchFamily="34" charset="0"/>
                <a:ea typeface="Aptos" panose="020B0004020202020204" pitchFamily="34" charset="0"/>
                <a:cs typeface="Courier New" panose="02070309020205020404" pitchFamily="49" charset="0"/>
              </a:rPr>
              <a:t>15.py  Náš prvý WEB</a:t>
            </a:r>
            <a:endParaRPr lang="sk-SK" sz="1400" kern="100" dirty="0">
              <a:effectLst/>
              <a:latin typeface="Aptos" panose="020B0004020202020204" pitchFamily="34" charset="0"/>
              <a:ea typeface="Aptos" panose="020B0004020202020204" pitchFamily="34" charset="0"/>
              <a:cs typeface="Times New Roman" panose="02020603050405020304" pitchFamily="18" charset="0"/>
            </a:endParaRPr>
          </a:p>
        </p:txBody>
      </p:sp>
      <p:pic>
        <p:nvPicPr>
          <p:cNvPr id="4" name="Obrázok 3" descr="ESP32/ESP8266 Station MicroPython firmware">
            <a:extLst>
              <a:ext uri="{FF2B5EF4-FFF2-40B4-BE49-F238E27FC236}">
                <a16:creationId xmlns:a16="http://schemas.microsoft.com/office/drawing/2014/main" id="{49B50874-3803-0080-4CDA-E170B875079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155934" y="969755"/>
            <a:ext cx="7653514" cy="3696595"/>
          </a:xfrm>
          <a:prstGeom prst="rect">
            <a:avLst/>
          </a:prstGeom>
          <a:noFill/>
          <a:ln>
            <a:noFill/>
          </a:ln>
        </p:spPr>
      </p:pic>
      <p:sp>
        <p:nvSpPr>
          <p:cNvPr id="6" name="BlokTextu 5">
            <a:extLst>
              <a:ext uri="{FF2B5EF4-FFF2-40B4-BE49-F238E27FC236}">
                <a16:creationId xmlns:a16="http://schemas.microsoft.com/office/drawing/2014/main" id="{1C0CE50A-43D7-7CAD-A78C-56F1E452A26C}"/>
              </a:ext>
            </a:extLst>
          </p:cNvPr>
          <p:cNvSpPr txBox="1"/>
          <p:nvPr/>
        </p:nvSpPr>
        <p:spPr>
          <a:xfrm>
            <a:off x="1052945" y="5407998"/>
            <a:ext cx="6096000" cy="646331"/>
          </a:xfrm>
          <a:prstGeom prst="rect">
            <a:avLst/>
          </a:prstGeom>
          <a:noFill/>
        </p:spPr>
        <p:txBody>
          <a:bodyPr wrap="square">
            <a:spAutoFit/>
          </a:bodyPr>
          <a:lstStyle/>
          <a:p>
            <a:r>
              <a:rPr lang="sk-SK" sz="1800" b="1" kern="100" dirty="0">
                <a:effectLst/>
                <a:latin typeface="Aptos" panose="020B0004020202020204" pitchFamily="34" charset="0"/>
                <a:ea typeface="Aptos" panose="020B0004020202020204" pitchFamily="34" charset="0"/>
                <a:cs typeface="Courier New" panose="02070309020205020404" pitchFamily="49" charset="0"/>
              </a:rPr>
              <a:t>20.py , 22.py    ESP32 </a:t>
            </a:r>
            <a:r>
              <a:rPr lang="sk-SK" sz="1800" b="1" kern="100" dirty="0" err="1">
                <a:effectLst/>
                <a:latin typeface="Aptos" panose="020B0004020202020204" pitchFamily="34" charset="0"/>
                <a:ea typeface="Aptos" panose="020B0004020202020204" pitchFamily="34" charset="0"/>
                <a:cs typeface="Courier New" panose="02070309020205020404" pitchFamily="49" charset="0"/>
              </a:rPr>
              <a:t>MicroPython</a:t>
            </a:r>
            <a:r>
              <a:rPr lang="sk-SK" sz="1800" b="1" kern="100" dirty="0">
                <a:effectLst/>
                <a:latin typeface="Aptos" panose="020B0004020202020204" pitchFamily="34" charset="0"/>
                <a:ea typeface="Aptos" panose="020B0004020202020204" pitchFamily="34" charset="0"/>
                <a:cs typeface="Courier New" panose="02070309020205020404" pitchFamily="49" charset="0"/>
              </a:rPr>
              <a:t> Web Server „Ahoj!“, vytvára si </a:t>
            </a:r>
            <a:r>
              <a:rPr lang="sk-SK" sz="1800" b="1" kern="100" dirty="0" err="1">
                <a:effectLst/>
                <a:latin typeface="Aptos" panose="020B0004020202020204" pitchFamily="34" charset="0"/>
                <a:ea typeface="Aptos" panose="020B0004020202020204" pitchFamily="34" charset="0"/>
                <a:cs typeface="Courier New" panose="02070309020205020404" pitchFamily="49" charset="0"/>
              </a:rPr>
              <a:t>SoftAP</a:t>
            </a:r>
            <a:r>
              <a:rPr lang="sk-SK" sz="1800" b="1" kern="100" dirty="0">
                <a:effectLst/>
                <a:latin typeface="Aptos" panose="020B0004020202020204" pitchFamily="34" charset="0"/>
                <a:ea typeface="Aptos" panose="020B0004020202020204" pitchFamily="34" charset="0"/>
                <a:cs typeface="Courier New" panose="02070309020205020404" pitchFamily="49" charset="0"/>
              </a:rPr>
              <a:t> a privátnu sieť.</a:t>
            </a:r>
            <a:endParaRPr lang="sk-SK" sz="1800" kern="100" dirty="0">
              <a:effectLst/>
              <a:latin typeface="Aptos" panose="020B0004020202020204" pitchFamily="34" charset="0"/>
              <a:ea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34889937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lokTextu 2">
            <a:extLst>
              <a:ext uri="{FF2B5EF4-FFF2-40B4-BE49-F238E27FC236}">
                <a16:creationId xmlns:a16="http://schemas.microsoft.com/office/drawing/2014/main" id="{43FDD6DD-1BCB-6EE1-0436-2D1027DF77BA}"/>
              </a:ext>
            </a:extLst>
          </p:cNvPr>
          <p:cNvSpPr txBox="1"/>
          <p:nvPr/>
        </p:nvSpPr>
        <p:spPr>
          <a:xfrm>
            <a:off x="720436" y="568144"/>
            <a:ext cx="6096000" cy="646331"/>
          </a:xfrm>
          <a:prstGeom prst="rect">
            <a:avLst/>
          </a:prstGeom>
          <a:noFill/>
        </p:spPr>
        <p:txBody>
          <a:bodyPr wrap="square">
            <a:spAutoFit/>
          </a:bodyPr>
          <a:lstStyle/>
          <a:p>
            <a:r>
              <a:rPr lang="sk-SK" sz="1800" b="1" kern="100" dirty="0">
                <a:effectLst/>
                <a:latin typeface="Aptos" panose="020B0004020202020204" pitchFamily="34" charset="0"/>
                <a:ea typeface="Aptos" panose="020B0004020202020204" pitchFamily="34" charset="0"/>
                <a:cs typeface="Courier New" panose="02070309020205020404" pitchFamily="49" charset="0"/>
              </a:rPr>
              <a:t>21.py     Web server pripája sa na dostupný AP </a:t>
            </a:r>
            <a:endParaRPr lang="sk-SK" sz="1800" kern="100" dirty="0">
              <a:effectLst/>
              <a:latin typeface="Aptos" panose="020B0004020202020204" pitchFamily="34" charset="0"/>
              <a:ea typeface="Aptos" panose="020B0004020202020204" pitchFamily="34" charset="0"/>
              <a:cs typeface="Times New Roman" panose="02020603050405020304" pitchFamily="18" charset="0"/>
            </a:endParaRPr>
          </a:p>
          <a:p>
            <a:r>
              <a:rPr lang="sk-SK" sz="1800" b="1" kern="100" dirty="0">
                <a:effectLst/>
                <a:latin typeface="Courier New" panose="02070309020205020404" pitchFamily="49" charset="0"/>
                <a:ea typeface="Aptos" panose="020B0004020202020204" pitchFamily="34" charset="0"/>
                <a:cs typeface="Times New Roman" panose="02020603050405020304" pitchFamily="18" charset="0"/>
              </a:rPr>
              <a:t> </a:t>
            </a:r>
            <a:endParaRPr lang="sk-SK" sz="1800" kern="100" dirty="0">
              <a:effectLst/>
              <a:latin typeface="Aptos" panose="020B0004020202020204" pitchFamily="34" charset="0"/>
              <a:ea typeface="Aptos" panose="020B0004020202020204" pitchFamily="34" charset="0"/>
              <a:cs typeface="Times New Roman" panose="02020603050405020304" pitchFamily="18" charset="0"/>
            </a:endParaRPr>
          </a:p>
        </p:txBody>
      </p:sp>
      <p:sp>
        <p:nvSpPr>
          <p:cNvPr id="5" name="BlokTextu 4">
            <a:extLst>
              <a:ext uri="{FF2B5EF4-FFF2-40B4-BE49-F238E27FC236}">
                <a16:creationId xmlns:a16="http://schemas.microsoft.com/office/drawing/2014/main" id="{5AE475D8-C666-0A9E-3ABB-97E6A0668605}"/>
              </a:ext>
            </a:extLst>
          </p:cNvPr>
          <p:cNvSpPr txBox="1"/>
          <p:nvPr/>
        </p:nvSpPr>
        <p:spPr>
          <a:xfrm>
            <a:off x="858982" y="1805770"/>
            <a:ext cx="6096000" cy="369332"/>
          </a:xfrm>
          <a:prstGeom prst="rect">
            <a:avLst/>
          </a:prstGeom>
          <a:noFill/>
        </p:spPr>
        <p:txBody>
          <a:bodyPr wrap="square">
            <a:spAutoFit/>
          </a:bodyPr>
          <a:lstStyle/>
          <a:p>
            <a:r>
              <a:rPr lang="sk-SK" sz="1800" b="1" kern="100" dirty="0">
                <a:effectLst/>
                <a:latin typeface="Aptos" panose="020B0004020202020204" pitchFamily="34" charset="0"/>
                <a:ea typeface="Aptos" panose="020B0004020202020204" pitchFamily="34" charset="0"/>
                <a:cs typeface="Courier New" panose="02070309020205020404" pitchFamily="49" charset="0"/>
              </a:rPr>
              <a:t>23.py  Celá aplikácia  ovládanie auta/loďky</a:t>
            </a:r>
            <a:endParaRPr lang="sk-SK" sz="1400" kern="100" dirty="0">
              <a:effectLst/>
              <a:latin typeface="Aptos" panose="020B0004020202020204" pitchFamily="34" charset="0"/>
              <a:ea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22979810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lokTextu 2">
            <a:extLst>
              <a:ext uri="{FF2B5EF4-FFF2-40B4-BE49-F238E27FC236}">
                <a16:creationId xmlns:a16="http://schemas.microsoft.com/office/drawing/2014/main" id="{B382F84C-61F1-06B3-04FD-A5A5222E7579}"/>
              </a:ext>
            </a:extLst>
          </p:cNvPr>
          <p:cNvSpPr txBox="1"/>
          <p:nvPr/>
        </p:nvSpPr>
        <p:spPr>
          <a:xfrm>
            <a:off x="240145" y="199655"/>
            <a:ext cx="11868728" cy="3693319"/>
          </a:xfrm>
          <a:prstGeom prst="rect">
            <a:avLst/>
          </a:prstGeom>
          <a:noFill/>
        </p:spPr>
        <p:txBody>
          <a:bodyPr wrap="square">
            <a:spAutoFit/>
          </a:bodyPr>
          <a:lstStyle/>
          <a:p>
            <a:r>
              <a:rPr lang="sk-SK" sz="1800" kern="100" dirty="0">
                <a:effectLst/>
                <a:latin typeface="Aptos" panose="020B0004020202020204" pitchFamily="34" charset="0"/>
                <a:ea typeface="Aptos" panose="020B0004020202020204" pitchFamily="34" charset="0"/>
                <a:cs typeface="Times New Roman" panose="02020603050405020304" pitchFamily="18" charset="0"/>
              </a:rPr>
              <a:t>F-H: Ikony so šípkami vám umožňujú spúšťať programy krok za krokom. To môže byť veľmi užitočné, keď ladíte alebo, inými slovami, snažíte sa nájsť chyby vo vašom kóde. Tieto ikony sa používajú po stlačení ikony chyby. Po stlačení každej šípky si všimnete, že žltý zvýraznený pruh bude indikovať, ktorý riadok alebo sekciu </a:t>
            </a:r>
            <a:r>
              <a:rPr lang="sk-SK" sz="1800" kern="100" dirty="0" err="1">
                <a:effectLst/>
                <a:latin typeface="Aptos" panose="020B0004020202020204" pitchFamily="34" charset="0"/>
                <a:ea typeface="Aptos" panose="020B0004020202020204" pitchFamily="34" charset="0"/>
                <a:cs typeface="Times New Roman" panose="02020603050405020304" pitchFamily="18" charset="0"/>
              </a:rPr>
              <a:t>Python</a:t>
            </a:r>
            <a:r>
              <a:rPr lang="sk-SK" sz="1800" kern="100" dirty="0">
                <a:effectLst/>
                <a:latin typeface="Aptos" panose="020B0004020202020204" pitchFamily="34" charset="0"/>
                <a:ea typeface="Aptos" panose="020B0004020202020204" pitchFamily="34" charset="0"/>
                <a:cs typeface="Times New Roman" panose="02020603050405020304" pitchFamily="18" charset="0"/>
              </a:rPr>
              <a:t> práve vyhodnocuje:</a:t>
            </a:r>
            <a:endParaRPr lang="sk-SK" sz="1600" kern="100" dirty="0">
              <a:effectLst/>
              <a:latin typeface="Aptos" panose="020B0004020202020204" pitchFamily="34" charset="0"/>
              <a:ea typeface="Aptos" panose="020B0004020202020204" pitchFamily="34" charset="0"/>
              <a:cs typeface="Times New Roman" panose="02020603050405020304" pitchFamily="18" charset="0"/>
            </a:endParaRPr>
          </a:p>
          <a:p>
            <a:r>
              <a:rPr lang="sk-SK" sz="1800" kern="100" dirty="0">
                <a:effectLst/>
                <a:latin typeface="Aptos" panose="020B0004020202020204" pitchFamily="34" charset="0"/>
                <a:ea typeface="Aptos" panose="020B0004020202020204" pitchFamily="34" charset="0"/>
                <a:cs typeface="Times New Roman" panose="02020603050405020304" pitchFamily="18" charset="0"/>
              </a:rPr>
              <a:t> </a:t>
            </a:r>
            <a:endParaRPr lang="sk-SK" sz="1600" kern="100" dirty="0">
              <a:effectLst/>
              <a:latin typeface="Aptos" panose="020B0004020202020204" pitchFamily="34" charset="0"/>
              <a:ea typeface="Aptos" panose="020B0004020202020204" pitchFamily="34" charset="0"/>
              <a:cs typeface="Times New Roman" panose="02020603050405020304" pitchFamily="18" charset="0"/>
            </a:endParaRPr>
          </a:p>
          <a:p>
            <a:r>
              <a:rPr lang="sk-SK" sz="1800" kern="100" dirty="0">
                <a:effectLst/>
                <a:latin typeface="Aptos" panose="020B0004020202020204" pitchFamily="34" charset="0"/>
                <a:ea typeface="Aptos" panose="020B0004020202020204" pitchFamily="34" charset="0"/>
                <a:cs typeface="Times New Roman" panose="02020603050405020304" pitchFamily="18" charset="0"/>
              </a:rPr>
              <a:t> Šípka F hovorí </a:t>
            </a:r>
            <a:r>
              <a:rPr lang="sk-SK" sz="1800" kern="100" dirty="0" err="1">
                <a:effectLst/>
                <a:latin typeface="Aptos" panose="020B0004020202020204" pitchFamily="34" charset="0"/>
                <a:ea typeface="Aptos" panose="020B0004020202020204" pitchFamily="34" charset="0"/>
                <a:cs typeface="Times New Roman" panose="02020603050405020304" pitchFamily="18" charset="0"/>
              </a:rPr>
              <a:t>Pythonu</a:t>
            </a:r>
            <a:r>
              <a:rPr lang="sk-SK" sz="1800" kern="100" dirty="0">
                <a:effectLst/>
                <a:latin typeface="Aptos" panose="020B0004020202020204" pitchFamily="34" charset="0"/>
                <a:ea typeface="Aptos" panose="020B0004020202020204" pitchFamily="34" charset="0"/>
                <a:cs typeface="Times New Roman" panose="02020603050405020304" pitchFamily="18" charset="0"/>
              </a:rPr>
              <a:t>, aby urobil veľký krok, čo znamená skok na ďalší riadok alebo blok kódu.</a:t>
            </a:r>
            <a:endParaRPr lang="sk-SK" sz="1600" kern="100" dirty="0">
              <a:effectLst/>
              <a:latin typeface="Aptos" panose="020B0004020202020204" pitchFamily="34" charset="0"/>
              <a:ea typeface="Aptos" panose="020B0004020202020204" pitchFamily="34" charset="0"/>
              <a:cs typeface="Times New Roman" panose="02020603050405020304" pitchFamily="18" charset="0"/>
            </a:endParaRPr>
          </a:p>
          <a:p>
            <a:r>
              <a:rPr lang="sk-SK" sz="1800" kern="100" dirty="0">
                <a:effectLst/>
                <a:latin typeface="Aptos" panose="020B0004020202020204" pitchFamily="34" charset="0"/>
                <a:ea typeface="Aptos" panose="020B0004020202020204" pitchFamily="34" charset="0"/>
                <a:cs typeface="Times New Roman" panose="02020603050405020304" pitchFamily="18" charset="0"/>
              </a:rPr>
              <a:t> Šípka G hovorí </a:t>
            </a:r>
            <a:r>
              <a:rPr lang="sk-SK" sz="1800" kern="100" dirty="0" err="1">
                <a:effectLst/>
                <a:latin typeface="Aptos" panose="020B0004020202020204" pitchFamily="34" charset="0"/>
                <a:ea typeface="Aptos" panose="020B0004020202020204" pitchFamily="34" charset="0"/>
                <a:cs typeface="Times New Roman" panose="02020603050405020304" pitchFamily="18" charset="0"/>
              </a:rPr>
              <a:t>Pythonu</a:t>
            </a:r>
            <a:r>
              <a:rPr lang="sk-SK" sz="1800" kern="100" dirty="0">
                <a:effectLst/>
                <a:latin typeface="Aptos" panose="020B0004020202020204" pitchFamily="34" charset="0"/>
                <a:ea typeface="Aptos" panose="020B0004020202020204" pitchFamily="34" charset="0"/>
                <a:cs typeface="Times New Roman" panose="02020603050405020304" pitchFamily="18" charset="0"/>
              </a:rPr>
              <a:t>, aby urobil malý krok, čo znamená, že sa ponorí hlboko do každej zložky výrazu.</a:t>
            </a:r>
            <a:endParaRPr lang="sk-SK" sz="1600" kern="100" dirty="0">
              <a:effectLst/>
              <a:latin typeface="Aptos" panose="020B0004020202020204" pitchFamily="34" charset="0"/>
              <a:ea typeface="Aptos" panose="020B0004020202020204" pitchFamily="34" charset="0"/>
              <a:cs typeface="Times New Roman" panose="02020603050405020304" pitchFamily="18" charset="0"/>
            </a:endParaRPr>
          </a:p>
          <a:p>
            <a:r>
              <a:rPr lang="sk-SK" sz="1800" kern="100" dirty="0">
                <a:effectLst/>
                <a:latin typeface="Aptos" panose="020B0004020202020204" pitchFamily="34" charset="0"/>
                <a:ea typeface="Aptos" panose="020B0004020202020204" pitchFamily="34" charset="0"/>
                <a:cs typeface="Times New Roman" panose="02020603050405020304" pitchFamily="18" charset="0"/>
              </a:rPr>
              <a:t> Šípka H hovorí </a:t>
            </a:r>
            <a:r>
              <a:rPr lang="sk-SK" sz="1800" kern="100" dirty="0" err="1">
                <a:effectLst/>
                <a:latin typeface="Aptos" panose="020B0004020202020204" pitchFamily="34" charset="0"/>
                <a:ea typeface="Aptos" panose="020B0004020202020204" pitchFamily="34" charset="0"/>
                <a:cs typeface="Times New Roman" panose="02020603050405020304" pitchFamily="18" charset="0"/>
              </a:rPr>
              <a:t>Pythonu</a:t>
            </a:r>
            <a:r>
              <a:rPr lang="sk-SK" sz="1800" kern="100" dirty="0">
                <a:effectLst/>
                <a:latin typeface="Aptos" panose="020B0004020202020204" pitchFamily="34" charset="0"/>
                <a:ea typeface="Aptos" panose="020B0004020202020204" pitchFamily="34" charset="0"/>
                <a:cs typeface="Times New Roman" panose="02020603050405020304" pitchFamily="18" charset="0"/>
              </a:rPr>
              <a:t>, aby opustil ladiaci program.</a:t>
            </a:r>
            <a:endParaRPr lang="sk-SK" sz="1600" kern="100" dirty="0">
              <a:effectLst/>
              <a:latin typeface="Aptos" panose="020B0004020202020204" pitchFamily="34" charset="0"/>
              <a:ea typeface="Aptos" panose="020B0004020202020204" pitchFamily="34" charset="0"/>
              <a:cs typeface="Times New Roman" panose="02020603050405020304" pitchFamily="18" charset="0"/>
            </a:endParaRPr>
          </a:p>
          <a:p>
            <a:r>
              <a:rPr lang="sk-SK" sz="1800" kern="100" dirty="0">
                <a:effectLst/>
                <a:latin typeface="Aptos" panose="020B0004020202020204" pitchFamily="34" charset="0"/>
                <a:ea typeface="Aptos" panose="020B0004020202020204" pitchFamily="34" charset="0"/>
                <a:cs typeface="Times New Roman" panose="02020603050405020304" pitchFamily="18" charset="0"/>
              </a:rPr>
              <a:t> </a:t>
            </a:r>
            <a:endParaRPr lang="sk-SK" sz="1600" kern="100" dirty="0">
              <a:effectLst/>
              <a:latin typeface="Aptos" panose="020B0004020202020204" pitchFamily="34" charset="0"/>
              <a:ea typeface="Aptos" panose="020B0004020202020204" pitchFamily="34" charset="0"/>
              <a:cs typeface="Times New Roman" panose="02020603050405020304" pitchFamily="18" charset="0"/>
            </a:endParaRPr>
          </a:p>
          <a:p>
            <a:r>
              <a:rPr lang="sk-SK" sz="1800" kern="100" dirty="0">
                <a:effectLst/>
                <a:latin typeface="Aptos" panose="020B0004020202020204" pitchFamily="34" charset="0"/>
                <a:ea typeface="Aptos" panose="020B0004020202020204" pitchFamily="34" charset="0"/>
                <a:cs typeface="Times New Roman" panose="02020603050405020304" pitchFamily="18" charset="0"/>
              </a:rPr>
              <a:t>I: Ikona pokračovania vám umožňuje vrátiť sa do režimu prehrávania z režimu ladenia. To je užitočné v prípade, keď už nechcete prechádzať kódom krok za krokom a namiesto toho chcete, aby váš program skončil.</a:t>
            </a:r>
            <a:endParaRPr lang="sk-SK" sz="1600" kern="100" dirty="0">
              <a:effectLst/>
              <a:latin typeface="Aptos" panose="020B0004020202020204" pitchFamily="34" charset="0"/>
              <a:ea typeface="Aptos" panose="020B0004020202020204" pitchFamily="34" charset="0"/>
              <a:cs typeface="Times New Roman" panose="02020603050405020304" pitchFamily="18" charset="0"/>
            </a:endParaRPr>
          </a:p>
          <a:p>
            <a:r>
              <a:rPr lang="sk-SK" sz="1800" kern="100" dirty="0">
                <a:effectLst/>
                <a:latin typeface="Aptos" panose="020B0004020202020204" pitchFamily="34" charset="0"/>
                <a:ea typeface="Aptos" panose="020B0004020202020204" pitchFamily="34" charset="0"/>
                <a:cs typeface="Times New Roman" panose="02020603050405020304" pitchFamily="18" charset="0"/>
              </a:rPr>
              <a:t> </a:t>
            </a:r>
            <a:endParaRPr lang="sk-SK" sz="1600" kern="100" dirty="0">
              <a:effectLst/>
              <a:latin typeface="Aptos" panose="020B0004020202020204" pitchFamily="34" charset="0"/>
              <a:ea typeface="Aptos" panose="020B0004020202020204" pitchFamily="34" charset="0"/>
              <a:cs typeface="Times New Roman" panose="02020603050405020304" pitchFamily="18" charset="0"/>
            </a:endParaRPr>
          </a:p>
          <a:p>
            <a:r>
              <a:rPr lang="sk-SK" sz="1800" kern="100" dirty="0">
                <a:effectLst/>
                <a:latin typeface="Aptos" panose="020B0004020202020204" pitchFamily="34" charset="0"/>
                <a:ea typeface="Aptos" panose="020B0004020202020204" pitchFamily="34" charset="0"/>
                <a:cs typeface="Times New Roman" panose="02020603050405020304" pitchFamily="18" charset="0"/>
              </a:rPr>
              <a:t>J: Ikona stop vám umožňuje zastaviť spustenie kódu. To môže byť obzvlášť užitočné, ak, povedzme, váš kód spúšťa program, ktorý otvorí nové okno, a chcete tento program zastaviť. </a:t>
            </a:r>
            <a:endParaRPr lang="sk-SK" dirty="0"/>
          </a:p>
        </p:txBody>
      </p:sp>
    </p:spTree>
    <p:extLst>
      <p:ext uri="{BB962C8B-B14F-4D97-AF65-F5344CB8AC3E}">
        <p14:creationId xmlns:p14="http://schemas.microsoft.com/office/powerpoint/2010/main" val="17805181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lokTextu 2">
            <a:extLst>
              <a:ext uri="{FF2B5EF4-FFF2-40B4-BE49-F238E27FC236}">
                <a16:creationId xmlns:a16="http://schemas.microsoft.com/office/drawing/2014/main" id="{38834B5E-DB27-F2BF-D908-F70288FCC1D0}"/>
              </a:ext>
            </a:extLst>
          </p:cNvPr>
          <p:cNvSpPr txBox="1"/>
          <p:nvPr/>
        </p:nvSpPr>
        <p:spPr>
          <a:xfrm>
            <a:off x="101601" y="347161"/>
            <a:ext cx="11739418" cy="2893100"/>
          </a:xfrm>
          <a:prstGeom prst="rect">
            <a:avLst/>
          </a:prstGeom>
          <a:noFill/>
        </p:spPr>
        <p:txBody>
          <a:bodyPr wrap="square">
            <a:spAutoFit/>
          </a:bodyPr>
          <a:lstStyle/>
          <a:p>
            <a:pPr marL="228600"/>
            <a:r>
              <a:rPr lang="sk-SK" sz="2000" b="1" kern="100" dirty="0">
                <a:effectLst/>
                <a:latin typeface="Aptos" panose="020B0004020202020204" pitchFamily="34" charset="0"/>
                <a:ea typeface="Aptos" panose="020B0004020202020204" pitchFamily="34" charset="0"/>
                <a:cs typeface="Times New Roman" panose="02020603050405020304" pitchFamily="18" charset="0"/>
              </a:rPr>
              <a:t>Paralelné komunikačné rozhranie</a:t>
            </a:r>
            <a:r>
              <a:rPr lang="sk-SK" sz="2000" kern="100" dirty="0">
                <a:effectLst/>
                <a:latin typeface="Aptos" panose="020B0004020202020204" pitchFamily="34" charset="0"/>
                <a:ea typeface="Aptos" panose="020B0004020202020204" pitchFamily="34" charset="0"/>
                <a:cs typeface="Times New Roman" panose="02020603050405020304" pitchFamily="18" charset="0"/>
              </a:rPr>
              <a:t> </a:t>
            </a:r>
          </a:p>
          <a:p>
            <a:pPr marL="228600"/>
            <a:r>
              <a:rPr lang="sk-SK" sz="1800" kern="100" dirty="0">
                <a:effectLst/>
                <a:latin typeface="Aptos" panose="020B0004020202020204" pitchFamily="34" charset="0"/>
                <a:ea typeface="Aptos" panose="020B0004020202020204" pitchFamily="34" charset="0"/>
                <a:cs typeface="Times New Roman" panose="02020603050405020304" pitchFamily="18" charset="0"/>
              </a:rPr>
              <a:t> </a:t>
            </a:r>
            <a:endParaRPr lang="sk-SK" sz="1600" kern="100" dirty="0">
              <a:effectLst/>
              <a:latin typeface="Aptos" panose="020B0004020202020204" pitchFamily="34" charset="0"/>
              <a:ea typeface="Aptos" panose="020B0004020202020204" pitchFamily="34" charset="0"/>
              <a:cs typeface="Times New Roman" panose="02020603050405020304" pitchFamily="18" charset="0"/>
            </a:endParaRPr>
          </a:p>
          <a:p>
            <a:pPr marL="228600"/>
            <a:r>
              <a:rPr lang="sk-SK" sz="1800" kern="100" dirty="0">
                <a:effectLst/>
                <a:latin typeface="Aptos" panose="020B0004020202020204" pitchFamily="34" charset="0"/>
                <a:ea typeface="Aptos" panose="020B0004020202020204" pitchFamily="34" charset="0"/>
                <a:cs typeface="Times New Roman" panose="02020603050405020304" pitchFamily="18" charset="0"/>
              </a:rPr>
              <a:t>Často používaným rozhraním pre vstup a výstup informácií je </a:t>
            </a:r>
            <a:r>
              <a:rPr lang="sk-SK" sz="1800" b="1" kern="100" dirty="0">
                <a:effectLst/>
                <a:latin typeface="Aptos" panose="020B0004020202020204" pitchFamily="34" charset="0"/>
                <a:ea typeface="Aptos" panose="020B0004020202020204" pitchFamily="34" charset="0"/>
                <a:cs typeface="Times New Roman" panose="02020603050405020304" pitchFamily="18" charset="0"/>
              </a:rPr>
              <a:t>paralelné komunikačné rozhranie, brána</a:t>
            </a:r>
            <a:r>
              <a:rPr lang="sk-SK" sz="1800" kern="100" dirty="0">
                <a:effectLst/>
                <a:latin typeface="Aptos" panose="020B0004020202020204" pitchFamily="34" charset="0"/>
                <a:ea typeface="Aptos" panose="020B0004020202020204" pitchFamily="34" charset="0"/>
                <a:cs typeface="Times New Roman" panose="02020603050405020304" pitchFamily="18" charset="0"/>
              </a:rPr>
              <a:t>, (port). Paralelné rozhranie je realizované ako súbor vývodov prostredníctvom, ktorých sa informácia prenáša z procesora do okolia - výstupná brána, alebo z okolia do procesora – vstupná brána. Z dôvodov úspory počtu vývodov IO a vyššej flexibility sú vo väčšine </a:t>
            </a:r>
            <a:r>
              <a:rPr lang="sk-SK" sz="1800" kern="100" dirty="0" err="1">
                <a:effectLst/>
                <a:latin typeface="Aptos" panose="020B0004020202020204" pitchFamily="34" charset="0"/>
                <a:ea typeface="Aptos" panose="020B0004020202020204" pitchFamily="34" charset="0"/>
                <a:cs typeface="Times New Roman" panose="02020603050405020304" pitchFamily="18" charset="0"/>
              </a:rPr>
              <a:t>mikrokontrolérov</a:t>
            </a:r>
            <a:r>
              <a:rPr lang="sk-SK" sz="1800" kern="100" dirty="0">
                <a:effectLst/>
                <a:latin typeface="Aptos" panose="020B0004020202020204" pitchFamily="34" charset="0"/>
                <a:ea typeface="Aptos" panose="020B0004020202020204" pitchFamily="34" charset="0"/>
                <a:cs typeface="Times New Roman" panose="02020603050405020304" pitchFamily="18" charset="0"/>
              </a:rPr>
              <a:t> vstupné a výstupné brány priradené tým istým fyzickým vývodom puzdra a programovými prostriedkami je možné definovať ich režim činnosti (vstup/výstup). Programátor definuje režim príslušného vývodu. Hovoríme o tzv. dvojhodnotových (digitálnych) vstupno-výstupných vývodoch, často označovaných skratkou </a:t>
            </a:r>
            <a:r>
              <a:rPr lang="sk-SK" sz="1800" b="1" kern="100" dirty="0">
                <a:effectLst/>
                <a:latin typeface="Aptos" panose="020B0004020202020204" pitchFamily="34" charset="0"/>
                <a:ea typeface="Aptos" panose="020B0004020202020204" pitchFamily="34" charset="0"/>
                <a:cs typeface="Times New Roman" panose="02020603050405020304" pitchFamily="18" charset="0"/>
              </a:rPr>
              <a:t>DIO.</a:t>
            </a:r>
            <a:endParaRPr lang="sk-SK" sz="1600" kern="100" dirty="0">
              <a:effectLst/>
              <a:latin typeface="Aptos" panose="020B0004020202020204" pitchFamily="34" charset="0"/>
              <a:ea typeface="Aptos" panose="020B0004020202020204" pitchFamily="34" charset="0"/>
              <a:cs typeface="Times New Roman" panose="02020603050405020304" pitchFamily="18" charset="0"/>
            </a:endParaRPr>
          </a:p>
          <a:p>
            <a:pPr marL="228600"/>
            <a:r>
              <a:rPr lang="sk-SK" sz="1800" b="1" kern="100" dirty="0">
                <a:effectLst/>
                <a:latin typeface="Aptos" panose="020B0004020202020204" pitchFamily="34" charset="0"/>
                <a:ea typeface="Aptos" panose="020B0004020202020204" pitchFamily="34" charset="0"/>
                <a:cs typeface="Times New Roman" panose="02020603050405020304" pitchFamily="18" charset="0"/>
              </a:rPr>
              <a:t> </a:t>
            </a:r>
            <a:endParaRPr lang="sk-SK" sz="1600" kern="100" dirty="0">
              <a:effectLst/>
              <a:latin typeface="Aptos" panose="020B0004020202020204" pitchFamily="34" charset="0"/>
              <a:ea typeface="Aptos" panose="020B0004020202020204" pitchFamily="34" charset="0"/>
              <a:cs typeface="Times New Roman" panose="02020603050405020304" pitchFamily="18" charset="0"/>
            </a:endParaRPr>
          </a:p>
        </p:txBody>
      </p:sp>
      <p:pic>
        <p:nvPicPr>
          <p:cNvPr id="4" name="Obrázok 3" descr="ESP32-S2 - WEMOS S2 mini -">
            <a:extLst>
              <a:ext uri="{FF2B5EF4-FFF2-40B4-BE49-F238E27FC236}">
                <a16:creationId xmlns:a16="http://schemas.microsoft.com/office/drawing/2014/main" id="{D2330A4D-015D-B739-B21A-0760FA21168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657536" y="2946401"/>
            <a:ext cx="5759533" cy="3667096"/>
          </a:xfrm>
          <a:prstGeom prst="rect">
            <a:avLst/>
          </a:prstGeom>
          <a:noFill/>
          <a:ln>
            <a:noFill/>
          </a:ln>
        </p:spPr>
      </p:pic>
      <p:pic>
        <p:nvPicPr>
          <p:cNvPr id="5" name="Obrázok 4" descr="Obrázok, na ktorom je text, diagram, rad, písmo&#10;&#10;Automaticky generovaný popis">
            <a:extLst>
              <a:ext uri="{FF2B5EF4-FFF2-40B4-BE49-F238E27FC236}">
                <a16:creationId xmlns:a16="http://schemas.microsoft.com/office/drawing/2014/main" id="{A28522CF-DC8F-D971-347B-A02A68FDE4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3181" y="2946401"/>
            <a:ext cx="4721785" cy="3934821"/>
          </a:xfrm>
          <a:prstGeom prst="rect">
            <a:avLst/>
          </a:prstGeom>
        </p:spPr>
      </p:pic>
    </p:spTree>
    <p:extLst>
      <p:ext uri="{BB962C8B-B14F-4D97-AF65-F5344CB8AC3E}">
        <p14:creationId xmlns:p14="http://schemas.microsoft.com/office/powerpoint/2010/main" val="4920289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lokTextu 2">
            <a:extLst>
              <a:ext uri="{FF2B5EF4-FFF2-40B4-BE49-F238E27FC236}">
                <a16:creationId xmlns:a16="http://schemas.microsoft.com/office/drawing/2014/main" id="{C4CF6FE0-A607-0001-68E1-E23E89F9297D}"/>
              </a:ext>
            </a:extLst>
          </p:cNvPr>
          <p:cNvSpPr txBox="1"/>
          <p:nvPr/>
        </p:nvSpPr>
        <p:spPr>
          <a:xfrm>
            <a:off x="203200" y="236002"/>
            <a:ext cx="11785600" cy="2031325"/>
          </a:xfrm>
          <a:prstGeom prst="rect">
            <a:avLst/>
          </a:prstGeom>
          <a:noFill/>
        </p:spPr>
        <p:txBody>
          <a:bodyPr wrap="square">
            <a:spAutoFit/>
          </a:bodyPr>
          <a:lstStyle/>
          <a:p>
            <a:pPr marL="228600"/>
            <a:r>
              <a:rPr lang="sk-SK" sz="1800" i="1" kern="100" dirty="0">
                <a:effectLst/>
                <a:latin typeface="Aptos" panose="020B0004020202020204" pitchFamily="34" charset="0"/>
                <a:ea typeface="Aptos" panose="020B0004020202020204" pitchFamily="34" charset="0"/>
                <a:cs typeface="Times New Roman" panose="02020603050405020304" pitchFamily="18" charset="0"/>
              </a:rPr>
              <a:t>Podporované sú štyri </a:t>
            </a:r>
            <a:r>
              <a:rPr lang="en-US" sz="1800" i="1" kern="100" dirty="0" err="1">
                <a:effectLst/>
                <a:latin typeface="Aptos" panose="020B0004020202020204" pitchFamily="34" charset="0"/>
                <a:ea typeface="Aptos" panose="020B0004020202020204" pitchFamily="34" charset="0"/>
                <a:cs typeface="Times New Roman" panose="02020603050405020304" pitchFamily="18" charset="0"/>
              </a:rPr>
              <a:t>režimy</a:t>
            </a:r>
            <a:r>
              <a:rPr lang="en-US" sz="1800" i="1"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i="1" kern="100" dirty="0" err="1">
                <a:effectLst/>
                <a:latin typeface="Aptos" panose="020B0004020202020204" pitchFamily="34" charset="0"/>
                <a:ea typeface="Aptos" panose="020B0004020202020204" pitchFamily="34" charset="0"/>
                <a:cs typeface="Times New Roman" panose="02020603050405020304" pitchFamily="18" charset="0"/>
              </a:rPr>
              <a:t>Zaťažiteľnosti</a:t>
            </a:r>
            <a:r>
              <a:rPr lang="en-US" sz="1800" i="1" kern="100" dirty="0">
                <a:effectLst/>
                <a:latin typeface="Aptos" panose="020B0004020202020204" pitchFamily="34" charset="0"/>
                <a:ea typeface="Aptos" panose="020B0004020202020204" pitchFamily="34" charset="0"/>
                <a:cs typeface="Times New Roman" panose="02020603050405020304" pitchFamily="18" charset="0"/>
              </a:rPr>
              <a:t> GPIO</a:t>
            </a:r>
            <a:r>
              <a:rPr lang="sk-SK" sz="1800" i="1" kern="100" dirty="0">
                <a:effectLst/>
                <a:latin typeface="Aptos" panose="020B0004020202020204" pitchFamily="34" charset="0"/>
                <a:ea typeface="Aptos" panose="020B0004020202020204" pitchFamily="34" charset="0"/>
                <a:cs typeface="Times New Roman" panose="02020603050405020304" pitchFamily="18" charset="0"/>
              </a:rPr>
              <a:t> pomocou argumentu kľúčového slova </a:t>
            </a:r>
            <a:r>
              <a:rPr lang="en-US" sz="1800" i="1" kern="100" dirty="0">
                <a:effectLst/>
                <a:latin typeface="Aptos" panose="020B0004020202020204" pitchFamily="34" charset="0"/>
                <a:ea typeface="Aptos" panose="020B0004020202020204" pitchFamily="34" charset="0"/>
                <a:cs typeface="Times New Roman" panose="02020603050405020304" pitchFamily="18" charset="0"/>
              </a:rPr>
              <a:t>drive</a:t>
            </a:r>
            <a:r>
              <a:rPr lang="sk-SK" sz="1800" i="1" kern="100" dirty="0">
                <a:effectLst/>
                <a:latin typeface="Aptos" panose="020B0004020202020204" pitchFamily="34" charset="0"/>
                <a:ea typeface="Aptos" panose="020B0004020202020204" pitchFamily="34" charset="0"/>
                <a:cs typeface="Times New Roman" panose="02020603050405020304" pitchFamily="18" charset="0"/>
              </a:rPr>
              <a:t> pre konštruktor </a:t>
            </a:r>
            <a:r>
              <a:rPr lang="sk-SK" sz="1800" i="1" kern="100" dirty="0" err="1">
                <a:effectLst/>
                <a:latin typeface="Aptos" panose="020B0004020202020204" pitchFamily="34" charset="0"/>
                <a:ea typeface="Aptos" panose="020B0004020202020204" pitchFamily="34" charset="0"/>
                <a:cs typeface="Times New Roman" panose="02020603050405020304" pitchFamily="18" charset="0"/>
              </a:rPr>
              <a:t>Pin</a:t>
            </a:r>
            <a:r>
              <a:rPr lang="sk-SK" sz="1800" i="1" kern="100" dirty="0">
                <a:effectLst/>
                <a:latin typeface="Aptos" panose="020B0004020202020204" pitchFamily="34" charset="0"/>
                <a:ea typeface="Aptos" panose="020B0004020202020204" pitchFamily="34" charset="0"/>
                <a:cs typeface="Times New Roman" panose="02020603050405020304" pitchFamily="18" charset="0"/>
              </a:rPr>
              <a:t>() alebo metódu </a:t>
            </a:r>
            <a:r>
              <a:rPr lang="sk-SK" sz="1800" i="1" kern="100" dirty="0" err="1">
                <a:effectLst/>
                <a:latin typeface="Aptos" panose="020B0004020202020204" pitchFamily="34" charset="0"/>
                <a:ea typeface="Aptos" panose="020B0004020202020204" pitchFamily="34" charset="0"/>
                <a:cs typeface="Times New Roman" panose="02020603050405020304" pitchFamily="18" charset="0"/>
              </a:rPr>
              <a:t>Pin.init</a:t>
            </a:r>
            <a:r>
              <a:rPr lang="sk-SK" sz="1800" i="1" kern="100" dirty="0">
                <a:effectLst/>
                <a:latin typeface="Aptos" panose="020B0004020202020204" pitchFamily="34" charset="0"/>
                <a:ea typeface="Aptos" panose="020B0004020202020204" pitchFamily="34" charset="0"/>
                <a:cs typeface="Times New Roman" panose="02020603050405020304" pitchFamily="18" charset="0"/>
              </a:rPr>
              <a:t>() s rôznymi zodpovedajúcimi maximálnymi prúdmi </a:t>
            </a:r>
            <a:r>
              <a:rPr lang="en-US" sz="1800" i="1" kern="100" dirty="0">
                <a:effectLst/>
                <a:latin typeface="Aptos" panose="020B0004020202020204" pitchFamily="34" charset="0"/>
                <a:ea typeface="Aptos" panose="020B0004020202020204" pitchFamily="34" charset="0"/>
                <a:cs typeface="Times New Roman" panose="02020603050405020304" pitchFamily="18" charset="0"/>
              </a:rPr>
              <a:t>a </a:t>
            </a:r>
            <a:r>
              <a:rPr lang="en-US" sz="1800" i="1" kern="100" dirty="0" err="1">
                <a:effectLst/>
                <a:latin typeface="Aptos" panose="020B0004020202020204" pitchFamily="34" charset="0"/>
                <a:ea typeface="Aptos" panose="020B0004020202020204" pitchFamily="34" charset="0"/>
                <a:cs typeface="Times New Roman" panose="02020603050405020304" pitchFamily="18" charset="0"/>
              </a:rPr>
              <a:t>vnútonými</a:t>
            </a:r>
            <a:r>
              <a:rPr lang="en-US" sz="1800" i="1" kern="100" dirty="0">
                <a:effectLst/>
                <a:latin typeface="Aptos" panose="020B0004020202020204" pitchFamily="34" charset="0"/>
                <a:ea typeface="Aptos" panose="020B0004020202020204" pitchFamily="34" charset="0"/>
                <a:cs typeface="Times New Roman" panose="02020603050405020304" pitchFamily="18" charset="0"/>
              </a:rPr>
              <a:t> r</a:t>
            </a:r>
            <a:r>
              <a:rPr lang="sk-SK" sz="1800" i="1" kern="100" dirty="0">
                <a:effectLst/>
                <a:latin typeface="Aptos" panose="020B0004020202020204" pitchFamily="34" charset="0"/>
                <a:ea typeface="Aptos" panose="020B0004020202020204" pitchFamily="34" charset="0"/>
                <a:cs typeface="Times New Roman" panose="02020603050405020304" pitchFamily="18" charset="0"/>
              </a:rPr>
              <a:t>odpormi:</a:t>
            </a:r>
            <a:endParaRPr lang="sk-SK" sz="1600" kern="100" dirty="0">
              <a:effectLst/>
              <a:latin typeface="Aptos" panose="020B0004020202020204" pitchFamily="34" charset="0"/>
              <a:ea typeface="Aptos" panose="020B0004020202020204" pitchFamily="34" charset="0"/>
              <a:cs typeface="Times New Roman" panose="02020603050405020304" pitchFamily="18" charset="0"/>
            </a:endParaRPr>
          </a:p>
          <a:p>
            <a:pPr marL="228600"/>
            <a:r>
              <a:rPr lang="sk-SK" sz="1800" kern="100" dirty="0">
                <a:effectLst/>
                <a:latin typeface="Aptos" panose="020B0004020202020204" pitchFamily="34" charset="0"/>
                <a:ea typeface="Aptos" panose="020B0004020202020204" pitchFamily="34" charset="0"/>
                <a:cs typeface="Times New Roman" panose="02020603050405020304" pitchFamily="18" charset="0"/>
              </a:rPr>
              <a:t> </a:t>
            </a:r>
            <a:endParaRPr lang="sk-SK" sz="16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buFont typeface="Times New Roman" panose="02020603050405020304" pitchFamily="18" charset="0"/>
              <a:buChar char="•"/>
              <a:tabLst>
                <a:tab pos="457200" algn="l"/>
              </a:tabLst>
            </a:pPr>
            <a:r>
              <a:rPr lang="sk-SK" sz="1800" kern="100" dirty="0">
                <a:effectLst/>
                <a:latin typeface="Aptos" panose="020B0004020202020204" pitchFamily="34" charset="0"/>
                <a:ea typeface="Aptos" panose="020B0004020202020204" pitchFamily="34" charset="0"/>
                <a:cs typeface="Times New Roman" panose="02020603050405020304" pitchFamily="18" charset="0"/>
              </a:rPr>
              <a:t>Pin.DRIVE_0: 5mA / 130 ohm</a:t>
            </a:r>
            <a:endParaRPr lang="sk-SK" sz="16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buFont typeface="Times New Roman" panose="02020603050405020304" pitchFamily="18" charset="0"/>
              <a:buChar char="•"/>
              <a:tabLst>
                <a:tab pos="457200" algn="l"/>
              </a:tabLst>
            </a:pPr>
            <a:r>
              <a:rPr lang="sk-SK" sz="1800" kern="100" dirty="0">
                <a:effectLst/>
                <a:latin typeface="Aptos" panose="020B0004020202020204" pitchFamily="34" charset="0"/>
                <a:ea typeface="Aptos" panose="020B0004020202020204" pitchFamily="34" charset="0"/>
                <a:cs typeface="Times New Roman" panose="02020603050405020304" pitchFamily="18" charset="0"/>
              </a:rPr>
              <a:t>Pin.DRIVE_1: 10mA / 60 ohm</a:t>
            </a:r>
            <a:endParaRPr lang="sk-SK" sz="16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buFont typeface="Times New Roman" panose="02020603050405020304" pitchFamily="18" charset="0"/>
              <a:buChar char="•"/>
              <a:tabLst>
                <a:tab pos="457200" algn="l"/>
              </a:tabLst>
            </a:pPr>
            <a:r>
              <a:rPr lang="sk-SK" sz="1800" b="1" kern="100" dirty="0">
                <a:effectLst/>
                <a:latin typeface="Aptos" panose="020B0004020202020204" pitchFamily="34" charset="0"/>
                <a:ea typeface="Aptos" panose="020B0004020202020204" pitchFamily="34" charset="0"/>
                <a:cs typeface="Times New Roman" panose="02020603050405020304" pitchFamily="18" charset="0"/>
              </a:rPr>
              <a:t>Pin.DRIVE_2: 20mA / 30 ohm </a:t>
            </a:r>
            <a:r>
              <a:rPr lang="sk-SK" sz="1800" kern="100" dirty="0">
                <a:effectLst/>
                <a:latin typeface="Aptos" panose="020B0004020202020204" pitchFamily="34" charset="0"/>
                <a:ea typeface="Aptos" panose="020B0004020202020204" pitchFamily="34" charset="0"/>
                <a:cs typeface="Times New Roman" panose="02020603050405020304" pitchFamily="18" charset="0"/>
              </a:rPr>
              <a:t>(default </a:t>
            </a:r>
            <a:r>
              <a:rPr lang="sk-SK" sz="1800" kern="100" dirty="0" err="1">
                <a:effectLst/>
                <a:latin typeface="Aptos" panose="020B0004020202020204" pitchFamily="34" charset="0"/>
                <a:ea typeface="Aptos" panose="020B0004020202020204" pitchFamily="34" charset="0"/>
                <a:cs typeface="Times New Roman" panose="02020603050405020304" pitchFamily="18" charset="0"/>
              </a:rPr>
              <a:t>strength</a:t>
            </a:r>
            <a:r>
              <a:rPr lang="sk-SK" sz="1800" kern="100" dirty="0">
                <a:effectLst/>
                <a:latin typeface="Aptos" panose="020B0004020202020204" pitchFamily="34" charset="0"/>
                <a:ea typeface="Aptos" panose="020B0004020202020204" pitchFamily="34" charset="0"/>
                <a:cs typeface="Times New Roman" panose="02020603050405020304" pitchFamily="18" charset="0"/>
              </a:rPr>
              <a:t> </a:t>
            </a:r>
            <a:r>
              <a:rPr lang="sk-SK" sz="1800" kern="100" dirty="0" err="1">
                <a:effectLst/>
                <a:latin typeface="Aptos" panose="020B0004020202020204" pitchFamily="34" charset="0"/>
                <a:ea typeface="Aptos" panose="020B0004020202020204" pitchFamily="34" charset="0"/>
                <a:cs typeface="Times New Roman" panose="02020603050405020304" pitchFamily="18" charset="0"/>
              </a:rPr>
              <a:t>if</a:t>
            </a:r>
            <a:r>
              <a:rPr lang="sk-SK" sz="1800" kern="100" dirty="0">
                <a:effectLst/>
                <a:latin typeface="Aptos" panose="020B0004020202020204" pitchFamily="34" charset="0"/>
                <a:ea typeface="Aptos" panose="020B0004020202020204" pitchFamily="34" charset="0"/>
                <a:cs typeface="Times New Roman" panose="02020603050405020304" pitchFamily="18" charset="0"/>
              </a:rPr>
              <a:t> </a:t>
            </a:r>
            <a:r>
              <a:rPr lang="sk-SK" sz="1800" kern="100" dirty="0" err="1">
                <a:effectLst/>
                <a:latin typeface="Aptos" panose="020B0004020202020204" pitchFamily="34" charset="0"/>
                <a:ea typeface="Aptos" panose="020B0004020202020204" pitchFamily="34" charset="0"/>
                <a:cs typeface="Times New Roman" panose="02020603050405020304" pitchFamily="18" charset="0"/>
              </a:rPr>
              <a:t>not</a:t>
            </a:r>
            <a:r>
              <a:rPr lang="sk-SK" sz="1800" kern="100" dirty="0">
                <a:effectLst/>
                <a:latin typeface="Aptos" panose="020B0004020202020204" pitchFamily="34" charset="0"/>
                <a:ea typeface="Aptos" panose="020B0004020202020204" pitchFamily="34" charset="0"/>
                <a:cs typeface="Times New Roman" panose="02020603050405020304" pitchFamily="18" charset="0"/>
              </a:rPr>
              <a:t> </a:t>
            </a:r>
            <a:r>
              <a:rPr lang="sk-SK" sz="1800" kern="100" dirty="0" err="1">
                <a:effectLst/>
                <a:latin typeface="Aptos" panose="020B0004020202020204" pitchFamily="34" charset="0"/>
                <a:ea typeface="Aptos" panose="020B0004020202020204" pitchFamily="34" charset="0"/>
                <a:cs typeface="Times New Roman" panose="02020603050405020304" pitchFamily="18" charset="0"/>
              </a:rPr>
              <a:t>configured</a:t>
            </a:r>
            <a:r>
              <a:rPr lang="sk-SK" sz="1800" kern="100" dirty="0">
                <a:effectLst/>
                <a:latin typeface="Aptos" panose="020B0004020202020204" pitchFamily="34" charset="0"/>
                <a:ea typeface="Aptos" panose="020B0004020202020204" pitchFamily="34" charset="0"/>
                <a:cs typeface="Times New Roman" panose="02020603050405020304" pitchFamily="18" charset="0"/>
              </a:rPr>
              <a:t>)</a:t>
            </a:r>
            <a:endParaRPr lang="sk-SK" sz="16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buFont typeface="Times New Roman" panose="02020603050405020304" pitchFamily="18" charset="0"/>
              <a:buChar char="•"/>
              <a:tabLst>
                <a:tab pos="457200" algn="l"/>
              </a:tabLst>
            </a:pPr>
            <a:r>
              <a:rPr lang="sk-SK" sz="1800" kern="100" dirty="0">
                <a:effectLst/>
                <a:latin typeface="Aptos" panose="020B0004020202020204" pitchFamily="34" charset="0"/>
                <a:ea typeface="Aptos" panose="020B0004020202020204" pitchFamily="34" charset="0"/>
                <a:cs typeface="Times New Roman" panose="02020603050405020304" pitchFamily="18" charset="0"/>
              </a:rPr>
              <a:t>Pin.DRIVE_3: 40mA / 15 ohm</a:t>
            </a:r>
            <a:endParaRPr lang="sk-SK" sz="1600" kern="100" dirty="0">
              <a:effectLst/>
              <a:latin typeface="Aptos" panose="020B0004020202020204" pitchFamily="34" charset="0"/>
              <a:ea typeface="Aptos" panose="020B0004020202020204" pitchFamily="34" charset="0"/>
              <a:cs typeface="Times New Roman" panose="02020603050405020304" pitchFamily="18" charset="0"/>
            </a:endParaRPr>
          </a:p>
        </p:txBody>
      </p:sp>
      <p:sp>
        <p:nvSpPr>
          <p:cNvPr id="4" name="Rectangle 1">
            <a:extLst>
              <a:ext uri="{FF2B5EF4-FFF2-40B4-BE49-F238E27FC236}">
                <a16:creationId xmlns:a16="http://schemas.microsoft.com/office/drawing/2014/main" id="{2653142B-B095-55A5-0F97-E69A1D2218C3}"/>
              </a:ext>
            </a:extLst>
          </p:cNvPr>
          <p:cNvSpPr>
            <a:spLocks noChangeArrowheads="1"/>
          </p:cNvSpPr>
          <p:nvPr/>
        </p:nvSpPr>
        <p:spPr bwMode="auto">
          <a:xfrm>
            <a:off x="572655" y="2267327"/>
            <a:ext cx="10916239" cy="42534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101568" rIns="91440" bIns="50784"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sk-SK" altLang="sk-SK" b="1"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Možnosti ovládania GPIO, </a:t>
            </a:r>
            <a:r>
              <a:rPr kumimoji="0" lang="sk-SK" altLang="sk-SK" b="1" i="0" u="none" strike="noStrike" cap="none" normalizeH="0" baseline="0" dirty="0" err="1">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Micropython</a:t>
            </a:r>
            <a:endParaRPr kumimoji="0" lang="sk-SK" altLang="sk-SK" b="0" i="0" u="none" strike="noStrike" cap="none" normalizeH="0" baseline="0" dirty="0">
              <a:ln>
                <a:noFill/>
              </a:ln>
              <a:solidFill>
                <a:srgbClr val="0F4761"/>
              </a:solidFill>
              <a:effectLst/>
              <a:latin typeface="Aptos Display" panose="020B0004020202020204" pitchFamily="34" charset="0"/>
              <a:ea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sk-SK" altLang="sk-SK" b="0" i="0" u="none" strike="noStrike" cap="none" normalizeH="0" baseline="0" dirty="0">
                <a:ln>
                  <a:noFill/>
                </a:ln>
                <a:solidFill>
                  <a:srgbClr val="0F4761"/>
                </a:solidFill>
                <a:effectLst/>
                <a:latin typeface="Aptos Display" panose="020B0004020202020204" pitchFamily="34" charset="0"/>
                <a:ea typeface="Times New Roman" panose="02020603050405020304" pitchFamily="18" charset="0"/>
                <a:cs typeface="Times New Roman" panose="02020603050405020304" pitchFamily="18" charset="0"/>
              </a:rPr>
              <a:t>Vývody a GPIO</a:t>
            </a:r>
          </a:p>
          <a:p>
            <a:pPr marL="0" marR="0" lvl="0" indent="0" algn="l" defTabSz="914400" rtl="0" eaLnBrk="0" fontAlgn="base" latinLnBrk="0" hangingPunct="0">
              <a:lnSpc>
                <a:spcPct val="100000"/>
              </a:lnSpc>
              <a:spcBef>
                <a:spcPct val="0"/>
              </a:spcBef>
              <a:spcAft>
                <a:spcPct val="0"/>
              </a:spcAft>
              <a:buClrTx/>
              <a:buSzTx/>
              <a:buFontTx/>
              <a:buNone/>
              <a:tabLst/>
            </a:pPr>
            <a:r>
              <a:rPr kumimoji="0" lang="sk-SK" altLang="sk-SK" b="0" i="0" u="none" strike="noStrike" cap="none" normalizeH="0" baseline="0" dirty="0">
                <a:ln>
                  <a:noFill/>
                </a:ln>
                <a:solidFill>
                  <a:schemeClr val="tx1"/>
                </a:solidFill>
                <a:effectLst/>
                <a:ea typeface="Times New Roman" panose="02020603050405020304" pitchFamily="18" charset="0"/>
              </a:rPr>
              <a:t>Použi triedu „</a:t>
            </a:r>
            <a:r>
              <a:rPr kumimoji="0" lang="sk-SK" altLang="sk-SK" b="0" i="0" u="none" strike="noStrike" cap="none" normalizeH="0" baseline="0" dirty="0" err="1">
                <a:ln>
                  <a:noFill/>
                </a:ln>
                <a:solidFill>
                  <a:srgbClr val="0000FF"/>
                </a:solidFill>
                <a:effectLst/>
                <a:latin typeface="Arial" panose="020B0604020202020204" pitchFamily="34" charset="0"/>
                <a:ea typeface="Times New Roman" panose="02020603050405020304" pitchFamily="18" charset="0"/>
                <a:hlinkClick r:id="rId2"/>
              </a:rPr>
              <a:t>machine.Pin</a:t>
            </a:r>
            <a:r>
              <a:rPr kumimoji="0" lang="sk-SK" altLang="sk-SK"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sk-SK" altLang="sk-SK" b="0" i="0" u="none" strike="noStrike" cap="none" normalizeH="0" baseline="0" dirty="0">
              <a:ln>
                <a:noFill/>
              </a:ln>
              <a:solidFill>
                <a:schemeClr val="tx1"/>
              </a:solidFill>
              <a:effectLst/>
              <a:latin typeface="Arial Unicode MS"/>
              <a:ea typeface="Times New Roman" panose="02020603050405020304" pitchFamily="18" charset="0"/>
              <a:cs typeface="Courier New" panose="02070309020205020404" pitchFamily="49" charset="0"/>
            </a:endParaRPr>
          </a:p>
          <a:p>
            <a:pPr marL="0" marR="0" lvl="0" indent="0" algn="l" defTabSz="914400" rtl="0" eaLnBrk="0" fontAlgn="base" latinLnBrk="0" hangingPunct="0">
              <a:lnSpc>
                <a:spcPct val="100000"/>
              </a:lnSpc>
              <a:spcBef>
                <a:spcPct val="30000"/>
              </a:spcBef>
              <a:spcAft>
                <a:spcPct val="0"/>
              </a:spcAft>
              <a:buClrTx/>
              <a:buSzTx/>
              <a:buFontTx/>
              <a:buNone/>
              <a:tabLst/>
            </a:pPr>
            <a:r>
              <a:rPr kumimoji="0" lang="sk-SK" altLang="sk-SK" b="0" i="0" u="none" strike="noStrike" cap="none" normalizeH="0" baseline="0" dirty="0" err="1">
                <a:ln>
                  <a:noFill/>
                </a:ln>
                <a:solidFill>
                  <a:schemeClr val="tx1"/>
                </a:solidFill>
                <a:effectLst/>
                <a:latin typeface="Arial Unicode MS"/>
                <a:ea typeface="Times New Roman" panose="02020603050405020304" pitchFamily="18" charset="0"/>
                <a:cs typeface="Courier New" panose="02070309020205020404" pitchFamily="49" charset="0"/>
              </a:rPr>
              <a:t>from</a:t>
            </a:r>
            <a:r>
              <a:rPr kumimoji="0" lang="sk-SK" altLang="sk-SK" b="0" i="0" u="none" strike="noStrike" cap="none" normalizeH="0" baseline="0" dirty="0">
                <a:ln>
                  <a:noFill/>
                </a:ln>
                <a:solidFill>
                  <a:schemeClr val="tx1"/>
                </a:solidFill>
                <a:effectLst/>
                <a:latin typeface="Arial Unicode MS"/>
                <a:ea typeface="Times New Roman" panose="02020603050405020304" pitchFamily="18" charset="0"/>
                <a:cs typeface="Courier New" panose="02070309020205020404" pitchFamily="49" charset="0"/>
              </a:rPr>
              <a:t> </a:t>
            </a:r>
            <a:r>
              <a:rPr kumimoji="0" lang="sk-SK" altLang="sk-SK" b="0" i="0" u="none" strike="noStrike" cap="none" normalizeH="0" baseline="0" dirty="0" err="1">
                <a:ln>
                  <a:noFill/>
                </a:ln>
                <a:solidFill>
                  <a:schemeClr val="tx1"/>
                </a:solidFill>
                <a:effectLst/>
                <a:latin typeface="Arial Unicode MS"/>
                <a:ea typeface="Times New Roman" panose="02020603050405020304" pitchFamily="18" charset="0"/>
                <a:cs typeface="Courier New" panose="02070309020205020404" pitchFamily="49" charset="0"/>
              </a:rPr>
              <a:t>machine</a:t>
            </a:r>
            <a:r>
              <a:rPr kumimoji="0" lang="sk-SK" altLang="sk-SK" b="0" i="0" u="none" strike="noStrike" cap="none" normalizeH="0" baseline="0" dirty="0">
                <a:ln>
                  <a:noFill/>
                </a:ln>
                <a:solidFill>
                  <a:schemeClr val="tx1"/>
                </a:solidFill>
                <a:effectLst/>
                <a:latin typeface="Arial Unicode MS"/>
                <a:ea typeface="Times New Roman" panose="02020603050405020304" pitchFamily="18" charset="0"/>
                <a:cs typeface="Courier New" panose="02070309020205020404" pitchFamily="49" charset="0"/>
              </a:rPr>
              <a:t> import </a:t>
            </a:r>
            <a:r>
              <a:rPr kumimoji="0" lang="sk-SK" altLang="sk-SK" b="0" i="0" u="none" strike="noStrike" cap="none" normalizeH="0" baseline="0" dirty="0" err="1">
                <a:ln>
                  <a:noFill/>
                </a:ln>
                <a:solidFill>
                  <a:schemeClr val="tx1"/>
                </a:solidFill>
                <a:effectLst/>
                <a:latin typeface="Arial" panose="020B0604020202020204" pitchFamily="34" charset="0"/>
              </a:rPr>
              <a:t>Pin</a:t>
            </a:r>
            <a:endParaRPr kumimoji="0" lang="sk-SK" altLang="sk-SK"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pPr>
            <a:r>
              <a:rPr kumimoji="0" lang="sk-SK" altLang="sk-SK" b="0" i="0" u="none" strike="noStrike" cap="none" normalizeH="0" baseline="0" dirty="0">
                <a:ln>
                  <a:noFill/>
                </a:ln>
                <a:solidFill>
                  <a:schemeClr val="tx1"/>
                </a:solidFill>
                <a:effectLst/>
                <a:latin typeface="Arial" panose="020B0604020202020204" pitchFamily="34" charset="0"/>
              </a:rPr>
              <a:t>p0</a:t>
            </a:r>
            <a:r>
              <a:rPr kumimoji="0" lang="sk-SK" altLang="sk-SK" b="0" i="0" u="none" strike="noStrike" cap="none" normalizeH="0" baseline="0" dirty="0">
                <a:ln>
                  <a:noFill/>
                </a:ln>
                <a:solidFill>
                  <a:schemeClr val="tx1"/>
                </a:solidFill>
                <a:effectLst/>
                <a:latin typeface="Arial Unicode MS"/>
                <a:ea typeface="Times New Roman" panose="02020603050405020304" pitchFamily="18" charset="0"/>
                <a:cs typeface="Courier New" panose="02070309020205020404" pitchFamily="49" charset="0"/>
              </a:rPr>
              <a:t> </a:t>
            </a:r>
            <a:r>
              <a:rPr kumimoji="0" lang="sk-SK" altLang="sk-SK"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a:t>
            </a:r>
            <a:r>
              <a:rPr kumimoji="0" lang="sk-SK" altLang="sk-SK" b="0" i="0" u="none" strike="noStrike" cap="none" normalizeH="0" baseline="0" dirty="0">
                <a:ln>
                  <a:noFill/>
                </a:ln>
                <a:solidFill>
                  <a:schemeClr val="tx1"/>
                </a:solidFill>
                <a:effectLst/>
                <a:latin typeface="Arial Unicode MS"/>
                <a:ea typeface="Times New Roman" panose="02020603050405020304" pitchFamily="18" charset="0"/>
                <a:cs typeface="Courier New" panose="02070309020205020404" pitchFamily="49" charset="0"/>
              </a:rPr>
              <a:t> </a:t>
            </a:r>
            <a:r>
              <a:rPr kumimoji="0" lang="sk-SK" altLang="sk-SK" b="0" i="0" u="none" strike="noStrike" cap="none" normalizeH="0" baseline="0" dirty="0" err="1">
                <a:ln>
                  <a:noFill/>
                </a:ln>
                <a:solidFill>
                  <a:schemeClr val="tx1"/>
                </a:solidFill>
                <a:effectLst/>
                <a:latin typeface="Arial" panose="020B0604020202020204" pitchFamily="34" charset="0"/>
              </a:rPr>
              <a:t>Pin</a:t>
            </a:r>
            <a:r>
              <a:rPr kumimoji="0" lang="sk-SK" altLang="sk-SK" b="0" i="0" u="none" strike="noStrike" cap="none" normalizeH="0" baseline="0" dirty="0">
                <a:ln>
                  <a:noFill/>
                </a:ln>
                <a:solidFill>
                  <a:schemeClr val="tx1"/>
                </a:solidFill>
                <a:effectLst/>
                <a:latin typeface="Arial Unicode MS"/>
                <a:ea typeface="Times New Roman" panose="02020603050405020304" pitchFamily="18" charset="0"/>
                <a:cs typeface="Courier New" panose="02070309020205020404" pitchFamily="49" charset="0"/>
              </a:rPr>
              <a:t>(0, </a:t>
            </a:r>
            <a:r>
              <a:rPr kumimoji="0" lang="sk-SK" altLang="sk-SK" b="0" i="0" u="none" strike="noStrike" cap="none" normalizeH="0" baseline="0" dirty="0" err="1">
                <a:ln>
                  <a:noFill/>
                </a:ln>
                <a:solidFill>
                  <a:schemeClr val="tx1"/>
                </a:solidFill>
                <a:effectLst/>
                <a:latin typeface="Arial" panose="020B0604020202020204" pitchFamily="34" charset="0"/>
              </a:rPr>
              <a:t>Pin</a:t>
            </a:r>
            <a:r>
              <a:rPr kumimoji="0" lang="sk-SK" altLang="sk-SK" b="0" i="0" u="none" strike="noStrike" cap="none" normalizeH="0" baseline="0" dirty="0" err="1">
                <a:ln>
                  <a:noFill/>
                </a:ln>
                <a:solidFill>
                  <a:schemeClr val="tx1"/>
                </a:solidFill>
                <a:effectLst/>
                <a:latin typeface="Arial" panose="020B0604020202020204" pitchFamily="34" charset="0"/>
                <a:ea typeface="Times New Roman" panose="02020603050405020304" pitchFamily="18" charset="0"/>
              </a:rPr>
              <a:t>.</a:t>
            </a:r>
            <a:r>
              <a:rPr kumimoji="0" lang="sk-SK" altLang="sk-SK" b="0" i="0" u="none" strike="noStrike" cap="none" normalizeH="0" baseline="0" dirty="0" err="1">
                <a:ln>
                  <a:noFill/>
                </a:ln>
                <a:solidFill>
                  <a:schemeClr val="tx1"/>
                </a:solidFill>
                <a:effectLst/>
                <a:latin typeface="Arial" panose="020B0604020202020204" pitchFamily="34" charset="0"/>
              </a:rPr>
              <a:t>OUT</a:t>
            </a:r>
            <a:r>
              <a:rPr kumimoji="0" lang="sk-SK" altLang="sk-SK" b="0" i="0" u="none" strike="noStrike" cap="none" normalizeH="0" baseline="0" dirty="0">
                <a:ln>
                  <a:noFill/>
                </a:ln>
                <a:solidFill>
                  <a:schemeClr val="tx1"/>
                </a:solidFill>
                <a:effectLst/>
                <a:latin typeface="Arial Unicode MS"/>
                <a:ea typeface="Times New Roman" panose="02020603050405020304" pitchFamily="18" charset="0"/>
                <a:cs typeface="Courier New" panose="02070309020205020404" pitchFamily="49" charset="0"/>
              </a:rPr>
              <a:t>)    # </a:t>
            </a:r>
            <a:r>
              <a:rPr kumimoji="0" lang="sk-SK" altLang="sk-SK" b="0" i="0" u="none" strike="noStrike" cap="none" normalizeH="0" baseline="0" dirty="0" err="1">
                <a:ln>
                  <a:noFill/>
                </a:ln>
                <a:solidFill>
                  <a:schemeClr val="tx1"/>
                </a:solidFill>
                <a:effectLst/>
                <a:latin typeface="Arial Unicode MS"/>
                <a:ea typeface="Times New Roman" panose="02020603050405020304" pitchFamily="18" charset="0"/>
                <a:cs typeface="Courier New" panose="02070309020205020404" pitchFamily="49" charset="0"/>
              </a:rPr>
              <a:t>create</a:t>
            </a:r>
            <a:r>
              <a:rPr kumimoji="0" lang="sk-SK" altLang="sk-SK" b="0" i="0" u="none" strike="noStrike" cap="none" normalizeH="0" baseline="0" dirty="0">
                <a:ln>
                  <a:noFill/>
                </a:ln>
                <a:solidFill>
                  <a:schemeClr val="tx1"/>
                </a:solidFill>
                <a:effectLst/>
                <a:latin typeface="Arial Unicode MS"/>
                <a:ea typeface="Times New Roman" panose="02020603050405020304" pitchFamily="18" charset="0"/>
                <a:cs typeface="Courier New" panose="02070309020205020404" pitchFamily="49" charset="0"/>
              </a:rPr>
              <a:t> output </a:t>
            </a:r>
            <a:r>
              <a:rPr kumimoji="0" lang="sk-SK" altLang="sk-SK" b="0" i="0" u="none" strike="noStrike" cap="none" normalizeH="0" baseline="0" dirty="0" err="1">
                <a:ln>
                  <a:noFill/>
                </a:ln>
                <a:solidFill>
                  <a:schemeClr val="tx1"/>
                </a:solidFill>
                <a:effectLst/>
                <a:latin typeface="Arial Unicode MS"/>
                <a:ea typeface="Times New Roman" panose="02020603050405020304" pitchFamily="18" charset="0"/>
                <a:cs typeface="Courier New" panose="02070309020205020404" pitchFamily="49" charset="0"/>
              </a:rPr>
              <a:t>pin</a:t>
            </a:r>
            <a:r>
              <a:rPr kumimoji="0" lang="sk-SK" altLang="sk-SK" b="0" i="0" u="none" strike="noStrike" cap="none" normalizeH="0" baseline="0" dirty="0">
                <a:ln>
                  <a:noFill/>
                </a:ln>
                <a:solidFill>
                  <a:schemeClr val="tx1"/>
                </a:solidFill>
                <a:effectLst/>
                <a:latin typeface="Arial Unicode MS"/>
                <a:ea typeface="Times New Roman" panose="02020603050405020304" pitchFamily="18" charset="0"/>
                <a:cs typeface="Courier New" panose="02070309020205020404" pitchFamily="49" charset="0"/>
              </a:rPr>
              <a:t> on GPIO0</a:t>
            </a:r>
          </a:p>
          <a:p>
            <a:pPr marL="0" marR="0" lvl="0" indent="0" algn="l" defTabSz="914400" rtl="0" eaLnBrk="0" fontAlgn="base" latinLnBrk="0" hangingPunct="0">
              <a:lnSpc>
                <a:spcPct val="100000"/>
              </a:lnSpc>
              <a:spcBef>
                <a:spcPct val="30000"/>
              </a:spcBef>
              <a:spcAft>
                <a:spcPct val="0"/>
              </a:spcAft>
              <a:buClrTx/>
              <a:buSzTx/>
              <a:buFontTx/>
              <a:buNone/>
              <a:tabLst/>
            </a:pPr>
            <a:r>
              <a:rPr kumimoji="0" lang="sk-SK" altLang="sk-SK" b="0" i="0" u="none" strike="noStrike" cap="none" normalizeH="0" baseline="0" dirty="0">
                <a:ln>
                  <a:noFill/>
                </a:ln>
                <a:solidFill>
                  <a:schemeClr val="tx1"/>
                </a:solidFill>
                <a:effectLst/>
                <a:latin typeface="Arial" panose="020B0604020202020204" pitchFamily="34" charset="0"/>
              </a:rPr>
              <a:t>p0</a:t>
            </a:r>
            <a:r>
              <a:rPr kumimoji="0" lang="sk-SK" altLang="sk-SK"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a:t>
            </a:r>
            <a:r>
              <a:rPr kumimoji="0" lang="sk-SK" altLang="sk-SK" b="0" i="0" u="none" strike="noStrike" cap="none" normalizeH="0" baseline="0" dirty="0">
                <a:ln>
                  <a:noFill/>
                </a:ln>
                <a:solidFill>
                  <a:schemeClr val="tx1"/>
                </a:solidFill>
                <a:effectLst/>
                <a:latin typeface="Arial" panose="020B0604020202020204" pitchFamily="34" charset="0"/>
              </a:rPr>
              <a:t>on</a:t>
            </a:r>
            <a:r>
              <a:rPr kumimoji="0" lang="sk-SK" altLang="sk-SK" b="0" i="0" u="none" strike="noStrike" cap="none" normalizeH="0" baseline="0" dirty="0">
                <a:ln>
                  <a:noFill/>
                </a:ln>
                <a:solidFill>
                  <a:schemeClr val="tx1"/>
                </a:solidFill>
                <a:effectLst/>
                <a:latin typeface="Arial Unicode MS"/>
                <a:ea typeface="Times New Roman" panose="02020603050405020304" pitchFamily="18" charset="0"/>
                <a:cs typeface="Courier New" panose="02070309020205020404" pitchFamily="49" charset="0"/>
              </a:rPr>
              <a:t>()                 # set </a:t>
            </a:r>
            <a:r>
              <a:rPr kumimoji="0" lang="sk-SK" altLang="sk-SK" b="0" i="0" u="none" strike="noStrike" cap="none" normalizeH="0" baseline="0" dirty="0" err="1">
                <a:ln>
                  <a:noFill/>
                </a:ln>
                <a:solidFill>
                  <a:schemeClr val="tx1"/>
                </a:solidFill>
                <a:effectLst/>
                <a:latin typeface="Arial Unicode MS"/>
                <a:ea typeface="Times New Roman" panose="02020603050405020304" pitchFamily="18" charset="0"/>
                <a:cs typeface="Courier New" panose="02070309020205020404" pitchFamily="49" charset="0"/>
              </a:rPr>
              <a:t>pin</a:t>
            </a:r>
            <a:r>
              <a:rPr kumimoji="0" lang="sk-SK" altLang="sk-SK" b="0" i="0" u="none" strike="noStrike" cap="none" normalizeH="0" baseline="0" dirty="0">
                <a:ln>
                  <a:noFill/>
                </a:ln>
                <a:solidFill>
                  <a:schemeClr val="tx1"/>
                </a:solidFill>
                <a:effectLst/>
                <a:latin typeface="Arial Unicode MS"/>
                <a:ea typeface="Times New Roman" panose="02020603050405020304" pitchFamily="18" charset="0"/>
                <a:cs typeface="Courier New" panose="02070309020205020404" pitchFamily="49" charset="0"/>
              </a:rPr>
              <a:t> to "on" (</a:t>
            </a:r>
            <a:r>
              <a:rPr kumimoji="0" lang="sk-SK" altLang="sk-SK" b="0" i="0" u="none" strike="noStrike" cap="none" normalizeH="0" baseline="0" dirty="0" err="1">
                <a:ln>
                  <a:noFill/>
                </a:ln>
                <a:solidFill>
                  <a:schemeClr val="tx1"/>
                </a:solidFill>
                <a:effectLst/>
                <a:latin typeface="Arial Unicode MS"/>
                <a:ea typeface="Times New Roman" panose="02020603050405020304" pitchFamily="18" charset="0"/>
                <a:cs typeface="Courier New" panose="02070309020205020404" pitchFamily="49" charset="0"/>
              </a:rPr>
              <a:t>high</a:t>
            </a:r>
            <a:r>
              <a:rPr kumimoji="0" lang="sk-SK" altLang="sk-SK" b="0" i="0" u="none" strike="noStrike" cap="none" normalizeH="0" baseline="0" dirty="0">
                <a:ln>
                  <a:noFill/>
                </a:ln>
                <a:solidFill>
                  <a:schemeClr val="tx1"/>
                </a:solidFill>
                <a:effectLst/>
                <a:latin typeface="Arial Unicode MS"/>
                <a:ea typeface="Times New Roman" panose="02020603050405020304" pitchFamily="18" charset="0"/>
                <a:cs typeface="Courier New" panose="02070309020205020404" pitchFamily="49" charset="0"/>
              </a:rPr>
              <a:t>) level</a:t>
            </a:r>
          </a:p>
          <a:p>
            <a:pPr marL="0" marR="0" lvl="0" indent="0" algn="l" defTabSz="914400" rtl="0" eaLnBrk="0" fontAlgn="base" latinLnBrk="0" hangingPunct="0">
              <a:lnSpc>
                <a:spcPct val="100000"/>
              </a:lnSpc>
              <a:spcBef>
                <a:spcPct val="30000"/>
              </a:spcBef>
              <a:spcAft>
                <a:spcPct val="0"/>
              </a:spcAft>
              <a:buClrTx/>
              <a:buSzTx/>
              <a:buFontTx/>
              <a:buNone/>
              <a:tabLst/>
            </a:pPr>
            <a:r>
              <a:rPr kumimoji="0" lang="sk-SK" altLang="sk-SK" b="0" i="0" u="none" strike="noStrike" cap="none" normalizeH="0" baseline="0" dirty="0">
                <a:ln>
                  <a:noFill/>
                </a:ln>
                <a:solidFill>
                  <a:schemeClr val="tx1"/>
                </a:solidFill>
                <a:effectLst/>
                <a:latin typeface="Arial" panose="020B0604020202020204" pitchFamily="34" charset="0"/>
              </a:rPr>
              <a:t>p0</a:t>
            </a:r>
            <a:r>
              <a:rPr kumimoji="0" lang="sk-SK" altLang="sk-SK"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a:t>
            </a:r>
            <a:r>
              <a:rPr kumimoji="0" lang="sk-SK" altLang="sk-SK" b="0" i="0" u="none" strike="noStrike" cap="none" normalizeH="0" baseline="0" dirty="0">
                <a:ln>
                  <a:noFill/>
                </a:ln>
                <a:solidFill>
                  <a:schemeClr val="tx1"/>
                </a:solidFill>
                <a:effectLst/>
                <a:latin typeface="Arial" panose="020B0604020202020204" pitchFamily="34" charset="0"/>
              </a:rPr>
              <a:t>off</a:t>
            </a:r>
            <a:r>
              <a:rPr kumimoji="0" lang="sk-SK" altLang="sk-SK" b="0" i="0" u="none" strike="noStrike" cap="none" normalizeH="0" baseline="0" dirty="0">
                <a:ln>
                  <a:noFill/>
                </a:ln>
                <a:solidFill>
                  <a:schemeClr val="tx1"/>
                </a:solidFill>
                <a:effectLst/>
                <a:latin typeface="Arial Unicode MS"/>
                <a:ea typeface="Times New Roman" panose="02020603050405020304" pitchFamily="18" charset="0"/>
                <a:cs typeface="Courier New" panose="02070309020205020404" pitchFamily="49" charset="0"/>
              </a:rPr>
              <a:t>()                 # set </a:t>
            </a:r>
            <a:r>
              <a:rPr kumimoji="0" lang="sk-SK" altLang="sk-SK" b="0" i="0" u="none" strike="noStrike" cap="none" normalizeH="0" baseline="0" dirty="0" err="1">
                <a:ln>
                  <a:noFill/>
                </a:ln>
                <a:solidFill>
                  <a:schemeClr val="tx1"/>
                </a:solidFill>
                <a:effectLst/>
                <a:latin typeface="Arial Unicode MS"/>
                <a:ea typeface="Times New Roman" panose="02020603050405020304" pitchFamily="18" charset="0"/>
                <a:cs typeface="Courier New" panose="02070309020205020404" pitchFamily="49" charset="0"/>
              </a:rPr>
              <a:t>pin</a:t>
            </a:r>
            <a:r>
              <a:rPr kumimoji="0" lang="sk-SK" altLang="sk-SK" b="0" i="0" u="none" strike="noStrike" cap="none" normalizeH="0" baseline="0" dirty="0">
                <a:ln>
                  <a:noFill/>
                </a:ln>
                <a:solidFill>
                  <a:schemeClr val="tx1"/>
                </a:solidFill>
                <a:effectLst/>
                <a:latin typeface="Arial Unicode MS"/>
                <a:ea typeface="Times New Roman" panose="02020603050405020304" pitchFamily="18" charset="0"/>
                <a:cs typeface="Courier New" panose="02070309020205020404" pitchFamily="49" charset="0"/>
              </a:rPr>
              <a:t> to "</a:t>
            </a:r>
            <a:r>
              <a:rPr kumimoji="0" lang="sk-SK" altLang="sk-SK" b="0" i="0" u="none" strike="noStrike" cap="none" normalizeH="0" baseline="0" dirty="0" err="1">
                <a:ln>
                  <a:noFill/>
                </a:ln>
                <a:solidFill>
                  <a:schemeClr val="tx1"/>
                </a:solidFill>
                <a:effectLst/>
                <a:latin typeface="Arial Unicode MS"/>
                <a:ea typeface="Times New Roman" panose="02020603050405020304" pitchFamily="18" charset="0"/>
                <a:cs typeface="Courier New" panose="02070309020205020404" pitchFamily="49" charset="0"/>
              </a:rPr>
              <a:t>off</a:t>
            </a:r>
            <a:r>
              <a:rPr kumimoji="0" lang="sk-SK" altLang="sk-SK" b="0" i="0" u="none" strike="noStrike" cap="none" normalizeH="0" baseline="0" dirty="0">
                <a:ln>
                  <a:noFill/>
                </a:ln>
                <a:solidFill>
                  <a:schemeClr val="tx1"/>
                </a:solidFill>
                <a:effectLst/>
                <a:latin typeface="Arial Unicode MS"/>
                <a:ea typeface="Times New Roman" panose="02020603050405020304" pitchFamily="18" charset="0"/>
                <a:cs typeface="Courier New" panose="02070309020205020404" pitchFamily="49" charset="0"/>
              </a:rPr>
              <a:t>" (</a:t>
            </a:r>
            <a:r>
              <a:rPr kumimoji="0" lang="sk-SK" altLang="sk-SK" b="0" i="0" u="none" strike="noStrike" cap="none" normalizeH="0" baseline="0" dirty="0" err="1">
                <a:ln>
                  <a:noFill/>
                </a:ln>
                <a:solidFill>
                  <a:schemeClr val="tx1"/>
                </a:solidFill>
                <a:effectLst/>
                <a:latin typeface="Arial Unicode MS"/>
                <a:ea typeface="Times New Roman" panose="02020603050405020304" pitchFamily="18" charset="0"/>
                <a:cs typeface="Courier New" panose="02070309020205020404" pitchFamily="49" charset="0"/>
              </a:rPr>
              <a:t>low</a:t>
            </a:r>
            <a:r>
              <a:rPr kumimoji="0" lang="sk-SK" altLang="sk-SK" b="0" i="0" u="none" strike="noStrike" cap="none" normalizeH="0" baseline="0" dirty="0">
                <a:ln>
                  <a:noFill/>
                </a:ln>
                <a:solidFill>
                  <a:schemeClr val="tx1"/>
                </a:solidFill>
                <a:effectLst/>
                <a:latin typeface="Arial Unicode MS"/>
                <a:ea typeface="Times New Roman" panose="02020603050405020304" pitchFamily="18" charset="0"/>
                <a:cs typeface="Courier New" panose="02070309020205020404" pitchFamily="49" charset="0"/>
              </a:rPr>
              <a:t>) level</a:t>
            </a:r>
          </a:p>
          <a:p>
            <a:pPr marL="0" marR="0" lvl="0" indent="0" algn="l" defTabSz="914400" rtl="0" eaLnBrk="0" fontAlgn="base" latinLnBrk="0" hangingPunct="0">
              <a:lnSpc>
                <a:spcPct val="100000"/>
              </a:lnSpc>
              <a:spcBef>
                <a:spcPct val="30000"/>
              </a:spcBef>
              <a:spcAft>
                <a:spcPct val="0"/>
              </a:spcAft>
              <a:buClrTx/>
              <a:buSzTx/>
              <a:buFontTx/>
              <a:buNone/>
              <a:tabLst/>
            </a:pPr>
            <a:r>
              <a:rPr kumimoji="0" lang="sk-SK" altLang="sk-SK" b="0" i="0" u="none" strike="noStrike" cap="none" normalizeH="0" baseline="0" dirty="0">
                <a:ln>
                  <a:noFill/>
                </a:ln>
                <a:solidFill>
                  <a:schemeClr val="tx1"/>
                </a:solidFill>
                <a:effectLst/>
                <a:latin typeface="Arial" panose="020B0604020202020204" pitchFamily="34" charset="0"/>
              </a:rPr>
              <a:t>p0</a:t>
            </a:r>
            <a:r>
              <a:rPr kumimoji="0" lang="sk-SK" altLang="sk-SK"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a:t>
            </a:r>
            <a:r>
              <a:rPr kumimoji="0" lang="sk-SK" altLang="sk-SK" b="0" i="0" u="none" strike="noStrike" cap="none" normalizeH="0" baseline="0" dirty="0">
                <a:ln>
                  <a:noFill/>
                </a:ln>
                <a:solidFill>
                  <a:schemeClr val="tx1"/>
                </a:solidFill>
                <a:effectLst/>
                <a:latin typeface="Arial" panose="020B0604020202020204" pitchFamily="34" charset="0"/>
              </a:rPr>
              <a:t>value</a:t>
            </a:r>
            <a:r>
              <a:rPr kumimoji="0" lang="sk-SK" altLang="sk-SK" b="0" i="0" u="none" strike="noStrike" cap="none" normalizeH="0" baseline="0" dirty="0">
                <a:ln>
                  <a:noFill/>
                </a:ln>
                <a:solidFill>
                  <a:schemeClr val="tx1"/>
                </a:solidFill>
                <a:effectLst/>
                <a:latin typeface="Arial Unicode MS"/>
                <a:ea typeface="Times New Roman" panose="02020603050405020304" pitchFamily="18" charset="0"/>
                <a:cs typeface="Courier New" panose="02070309020205020404" pitchFamily="49" charset="0"/>
              </a:rPr>
              <a:t>(1)             # set </a:t>
            </a:r>
            <a:r>
              <a:rPr kumimoji="0" lang="sk-SK" altLang="sk-SK" b="0" i="0" u="none" strike="noStrike" cap="none" normalizeH="0" baseline="0" dirty="0" err="1">
                <a:ln>
                  <a:noFill/>
                </a:ln>
                <a:solidFill>
                  <a:schemeClr val="tx1"/>
                </a:solidFill>
                <a:effectLst/>
                <a:latin typeface="Arial Unicode MS"/>
                <a:ea typeface="Times New Roman" panose="02020603050405020304" pitchFamily="18" charset="0"/>
                <a:cs typeface="Courier New" panose="02070309020205020404" pitchFamily="49" charset="0"/>
              </a:rPr>
              <a:t>pin</a:t>
            </a:r>
            <a:r>
              <a:rPr kumimoji="0" lang="sk-SK" altLang="sk-SK" b="0" i="0" u="none" strike="noStrike" cap="none" normalizeH="0" baseline="0" dirty="0">
                <a:ln>
                  <a:noFill/>
                </a:ln>
                <a:solidFill>
                  <a:schemeClr val="tx1"/>
                </a:solidFill>
                <a:effectLst/>
                <a:latin typeface="Arial Unicode MS"/>
                <a:ea typeface="Times New Roman" panose="02020603050405020304" pitchFamily="18" charset="0"/>
                <a:cs typeface="Courier New" panose="02070309020205020404" pitchFamily="49" charset="0"/>
              </a:rPr>
              <a:t> to on/</a:t>
            </a:r>
            <a:r>
              <a:rPr kumimoji="0" lang="sk-SK" altLang="sk-SK" b="0" i="0" u="none" strike="noStrike" cap="none" normalizeH="0" baseline="0" dirty="0" err="1">
                <a:ln>
                  <a:noFill/>
                </a:ln>
                <a:solidFill>
                  <a:schemeClr val="tx1"/>
                </a:solidFill>
                <a:effectLst/>
                <a:latin typeface="Arial Unicode MS"/>
                <a:ea typeface="Times New Roman" panose="02020603050405020304" pitchFamily="18" charset="0"/>
                <a:cs typeface="Courier New" panose="02070309020205020404" pitchFamily="49" charset="0"/>
              </a:rPr>
              <a:t>high</a:t>
            </a:r>
            <a:endParaRPr kumimoji="0" lang="sk-SK" altLang="sk-SK" b="0" i="0" u="none" strike="noStrike" cap="none" normalizeH="0" baseline="0" dirty="0">
              <a:ln>
                <a:noFill/>
              </a:ln>
              <a:solidFill>
                <a:schemeClr val="tx1"/>
              </a:solidFill>
              <a:effectLst/>
              <a:latin typeface="Arial Unicode MS"/>
              <a:ea typeface="Times New Roman" panose="02020603050405020304" pitchFamily="18" charset="0"/>
              <a:cs typeface="Courier New" panose="02070309020205020404" pitchFamily="49" charset="0"/>
            </a:endParaRPr>
          </a:p>
          <a:p>
            <a:pPr marL="0" marR="0" lvl="0" indent="0" algn="l" defTabSz="914400" rtl="0" eaLnBrk="0" fontAlgn="base" latinLnBrk="0" hangingPunct="0">
              <a:lnSpc>
                <a:spcPct val="100000"/>
              </a:lnSpc>
              <a:spcBef>
                <a:spcPct val="30000"/>
              </a:spcBef>
              <a:spcAft>
                <a:spcPct val="0"/>
              </a:spcAft>
              <a:buClrTx/>
              <a:buSzTx/>
              <a:buFontTx/>
              <a:buNone/>
              <a:tabLst/>
            </a:pPr>
            <a:r>
              <a:rPr kumimoji="0" lang="sk-SK" altLang="sk-SK" b="0" i="0" u="none" strike="noStrike" cap="none" normalizeH="0" baseline="0" dirty="0">
                <a:ln>
                  <a:noFill/>
                </a:ln>
                <a:solidFill>
                  <a:schemeClr val="tx1"/>
                </a:solidFill>
                <a:effectLst/>
                <a:latin typeface="Arial" panose="020B0604020202020204" pitchFamily="34" charset="0"/>
              </a:rPr>
              <a:t>p2</a:t>
            </a:r>
            <a:r>
              <a:rPr kumimoji="0" lang="sk-SK" altLang="sk-SK" b="0" i="0" u="none" strike="noStrike" cap="none" normalizeH="0" baseline="0" dirty="0">
                <a:ln>
                  <a:noFill/>
                </a:ln>
                <a:solidFill>
                  <a:schemeClr val="tx1"/>
                </a:solidFill>
                <a:effectLst/>
                <a:latin typeface="Arial Unicode MS"/>
                <a:ea typeface="Times New Roman" panose="02020603050405020304" pitchFamily="18" charset="0"/>
                <a:cs typeface="Courier New" panose="02070309020205020404" pitchFamily="49" charset="0"/>
              </a:rPr>
              <a:t> </a:t>
            </a:r>
            <a:r>
              <a:rPr kumimoji="0" lang="sk-SK" altLang="sk-SK"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a:t>
            </a:r>
            <a:r>
              <a:rPr kumimoji="0" lang="sk-SK" altLang="sk-SK" b="0" i="0" u="none" strike="noStrike" cap="none" normalizeH="0" baseline="0" dirty="0">
                <a:ln>
                  <a:noFill/>
                </a:ln>
                <a:solidFill>
                  <a:schemeClr val="tx1"/>
                </a:solidFill>
                <a:effectLst/>
                <a:latin typeface="Arial Unicode MS"/>
                <a:ea typeface="Times New Roman" panose="02020603050405020304" pitchFamily="18" charset="0"/>
                <a:cs typeface="Courier New" panose="02070309020205020404" pitchFamily="49" charset="0"/>
              </a:rPr>
              <a:t> </a:t>
            </a:r>
            <a:r>
              <a:rPr kumimoji="0" lang="sk-SK" altLang="sk-SK" b="0" i="0" u="none" strike="noStrike" cap="none" normalizeH="0" baseline="0" dirty="0" err="1">
                <a:ln>
                  <a:noFill/>
                </a:ln>
                <a:solidFill>
                  <a:schemeClr val="tx1"/>
                </a:solidFill>
                <a:effectLst/>
                <a:latin typeface="Arial" panose="020B0604020202020204" pitchFamily="34" charset="0"/>
              </a:rPr>
              <a:t>Pin</a:t>
            </a:r>
            <a:r>
              <a:rPr kumimoji="0" lang="sk-SK" altLang="sk-SK" b="0" i="0" u="none" strike="noStrike" cap="none" normalizeH="0" baseline="0" dirty="0">
                <a:ln>
                  <a:noFill/>
                </a:ln>
                <a:solidFill>
                  <a:schemeClr val="tx1"/>
                </a:solidFill>
                <a:effectLst/>
                <a:latin typeface="Arial Unicode MS"/>
                <a:ea typeface="Times New Roman" panose="02020603050405020304" pitchFamily="18" charset="0"/>
                <a:cs typeface="Courier New" panose="02070309020205020404" pitchFamily="49" charset="0"/>
              </a:rPr>
              <a:t>(2, </a:t>
            </a:r>
            <a:r>
              <a:rPr kumimoji="0" lang="sk-SK" altLang="sk-SK" b="0" i="0" u="none" strike="noStrike" cap="none" normalizeH="0" baseline="0" dirty="0">
                <a:ln>
                  <a:noFill/>
                </a:ln>
                <a:solidFill>
                  <a:schemeClr val="tx1"/>
                </a:solidFill>
                <a:effectLst/>
                <a:latin typeface="Arial" panose="020B0604020202020204" pitchFamily="34" charset="0"/>
              </a:rPr>
              <a:t>Pin</a:t>
            </a:r>
            <a:r>
              <a:rPr kumimoji="0" lang="sk-SK" altLang="sk-SK"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a:t>
            </a:r>
            <a:r>
              <a:rPr kumimoji="0" lang="sk-SK" altLang="sk-SK" b="0" i="0" u="none" strike="noStrike" cap="none" normalizeH="0" baseline="0" dirty="0">
                <a:ln>
                  <a:noFill/>
                </a:ln>
                <a:solidFill>
                  <a:schemeClr val="tx1"/>
                </a:solidFill>
                <a:effectLst/>
                <a:latin typeface="Arial" panose="020B0604020202020204" pitchFamily="34" charset="0"/>
              </a:rPr>
              <a:t>IN</a:t>
            </a:r>
            <a:r>
              <a:rPr kumimoji="0" lang="sk-SK" altLang="sk-SK" b="0" i="0" u="none" strike="noStrike" cap="none" normalizeH="0" baseline="0" dirty="0">
                <a:ln>
                  <a:noFill/>
                </a:ln>
                <a:solidFill>
                  <a:schemeClr val="tx1"/>
                </a:solidFill>
                <a:effectLst/>
                <a:latin typeface="Arial Unicode MS"/>
                <a:ea typeface="Times New Roman" panose="02020603050405020304" pitchFamily="18" charset="0"/>
                <a:cs typeface="Courier New" panose="02070309020205020404" pitchFamily="49" charset="0"/>
              </a:rPr>
              <a:t>)                           # </a:t>
            </a:r>
            <a:r>
              <a:rPr kumimoji="0" lang="sk-SK" altLang="sk-SK" b="0" i="0" u="none" strike="noStrike" cap="none" normalizeH="0" baseline="0" dirty="0" err="1">
                <a:ln>
                  <a:noFill/>
                </a:ln>
                <a:solidFill>
                  <a:schemeClr val="tx1"/>
                </a:solidFill>
                <a:effectLst/>
                <a:latin typeface="Arial Unicode MS"/>
                <a:ea typeface="Times New Roman" panose="02020603050405020304" pitchFamily="18" charset="0"/>
                <a:cs typeface="Courier New" panose="02070309020205020404" pitchFamily="49" charset="0"/>
              </a:rPr>
              <a:t>create</a:t>
            </a:r>
            <a:r>
              <a:rPr kumimoji="0" lang="sk-SK" altLang="sk-SK" b="0" i="0" u="none" strike="noStrike" cap="none" normalizeH="0" baseline="0" dirty="0">
                <a:ln>
                  <a:noFill/>
                </a:ln>
                <a:solidFill>
                  <a:schemeClr val="tx1"/>
                </a:solidFill>
                <a:effectLst/>
                <a:latin typeface="Arial Unicode MS"/>
                <a:ea typeface="Times New Roman" panose="02020603050405020304" pitchFamily="18" charset="0"/>
                <a:cs typeface="Courier New" panose="02070309020205020404" pitchFamily="49" charset="0"/>
              </a:rPr>
              <a:t> </a:t>
            </a:r>
            <a:r>
              <a:rPr kumimoji="0" lang="sk-SK" altLang="sk-SK" b="0" i="0" u="none" strike="noStrike" cap="none" normalizeH="0" baseline="0" dirty="0" err="1">
                <a:ln>
                  <a:noFill/>
                </a:ln>
                <a:solidFill>
                  <a:schemeClr val="tx1"/>
                </a:solidFill>
                <a:effectLst/>
                <a:latin typeface="Arial Unicode MS"/>
                <a:ea typeface="Times New Roman" panose="02020603050405020304" pitchFamily="18" charset="0"/>
                <a:cs typeface="Courier New" panose="02070309020205020404" pitchFamily="49" charset="0"/>
              </a:rPr>
              <a:t>input</a:t>
            </a:r>
            <a:r>
              <a:rPr kumimoji="0" lang="sk-SK" altLang="sk-SK" b="0" i="0" u="none" strike="noStrike" cap="none" normalizeH="0" baseline="0" dirty="0">
                <a:ln>
                  <a:noFill/>
                </a:ln>
                <a:solidFill>
                  <a:schemeClr val="tx1"/>
                </a:solidFill>
                <a:effectLst/>
                <a:latin typeface="Arial Unicode MS"/>
                <a:ea typeface="Times New Roman" panose="02020603050405020304" pitchFamily="18" charset="0"/>
                <a:cs typeface="Courier New" panose="02070309020205020404" pitchFamily="49" charset="0"/>
              </a:rPr>
              <a:t> </a:t>
            </a:r>
            <a:r>
              <a:rPr kumimoji="0" lang="sk-SK" altLang="sk-SK" b="0" i="0" u="none" strike="noStrike" cap="none" normalizeH="0" baseline="0" dirty="0" err="1">
                <a:ln>
                  <a:noFill/>
                </a:ln>
                <a:solidFill>
                  <a:schemeClr val="tx1"/>
                </a:solidFill>
                <a:effectLst/>
                <a:latin typeface="Arial Unicode MS"/>
                <a:ea typeface="Times New Roman" panose="02020603050405020304" pitchFamily="18" charset="0"/>
                <a:cs typeface="Courier New" panose="02070309020205020404" pitchFamily="49" charset="0"/>
              </a:rPr>
              <a:t>pin</a:t>
            </a:r>
            <a:r>
              <a:rPr kumimoji="0" lang="sk-SK" altLang="sk-SK" b="0" i="0" u="none" strike="noStrike" cap="none" normalizeH="0" baseline="0" dirty="0">
                <a:ln>
                  <a:noFill/>
                </a:ln>
                <a:solidFill>
                  <a:schemeClr val="tx1"/>
                </a:solidFill>
                <a:effectLst/>
                <a:latin typeface="Arial Unicode MS"/>
                <a:ea typeface="Times New Roman" panose="02020603050405020304" pitchFamily="18" charset="0"/>
                <a:cs typeface="Courier New" panose="02070309020205020404" pitchFamily="49" charset="0"/>
              </a:rPr>
              <a:t> on GPIO2</a:t>
            </a:r>
            <a:endParaRPr kumimoji="0" lang="sk-SK" altLang="sk-SK"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sk-SK" altLang="sk-SK" b="0" i="0" u="none" strike="noStrike" cap="none" normalizeH="0" baseline="0" dirty="0">
                <a:ln>
                  <a:noFill/>
                </a:ln>
                <a:solidFill>
                  <a:schemeClr val="tx1"/>
                </a:solidFill>
                <a:effectLst/>
                <a:latin typeface="Arial" panose="020B0604020202020204" pitchFamily="34" charset="0"/>
              </a:rPr>
              <a:t>p2</a:t>
            </a:r>
            <a:r>
              <a:rPr kumimoji="0" lang="sk-SK" altLang="sk-SK"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a:t>
            </a:r>
            <a:r>
              <a:rPr kumimoji="0" lang="sk-SK" altLang="sk-SK" b="0" i="0" u="none" strike="noStrike" cap="none" normalizeH="0" baseline="0" dirty="0">
                <a:ln>
                  <a:noFill/>
                </a:ln>
                <a:solidFill>
                  <a:schemeClr val="tx1"/>
                </a:solidFill>
                <a:effectLst/>
                <a:latin typeface="Arial" panose="020B0604020202020204" pitchFamily="34" charset="0"/>
              </a:rPr>
              <a:t>value</a:t>
            </a:r>
            <a:r>
              <a:rPr kumimoji="0" lang="sk-SK" altLang="sk-SK" b="0" i="0" u="none" strike="noStrike" cap="none" normalizeH="0" baseline="0" dirty="0">
                <a:ln>
                  <a:noFill/>
                </a:ln>
                <a:solidFill>
                  <a:schemeClr val="tx1"/>
                </a:solidFill>
                <a:effectLst/>
                <a:latin typeface="Arial Unicode MS"/>
                <a:ea typeface="Times New Roman" panose="02020603050405020304" pitchFamily="18" charset="0"/>
                <a:cs typeface="Courier New" panose="02070309020205020404" pitchFamily="49" charset="0"/>
              </a:rPr>
              <a:t>()	                            # get </a:t>
            </a:r>
            <a:r>
              <a:rPr kumimoji="0" lang="sk-SK" altLang="sk-SK" b="0" i="0" u="none" strike="noStrike" cap="none" normalizeH="0" baseline="0" dirty="0" err="1">
                <a:ln>
                  <a:noFill/>
                </a:ln>
                <a:solidFill>
                  <a:schemeClr val="tx1"/>
                </a:solidFill>
                <a:effectLst/>
                <a:latin typeface="Arial Unicode MS"/>
                <a:ea typeface="Times New Roman" panose="02020603050405020304" pitchFamily="18" charset="0"/>
                <a:cs typeface="Courier New" panose="02070309020205020404" pitchFamily="49" charset="0"/>
              </a:rPr>
              <a:t>value</a:t>
            </a:r>
            <a:r>
              <a:rPr kumimoji="0" lang="sk-SK" altLang="sk-SK" b="0" i="0" u="none" strike="noStrike" cap="none" normalizeH="0" baseline="0" dirty="0">
                <a:ln>
                  <a:noFill/>
                </a:ln>
                <a:solidFill>
                  <a:schemeClr val="tx1"/>
                </a:solidFill>
                <a:effectLst/>
                <a:latin typeface="Arial Unicode MS"/>
                <a:ea typeface="Times New Roman" panose="02020603050405020304" pitchFamily="18" charset="0"/>
                <a:cs typeface="Courier New" panose="02070309020205020404" pitchFamily="49" charset="0"/>
              </a:rPr>
              <a:t>, 0 or 1</a:t>
            </a:r>
          </a:p>
          <a:p>
            <a:pPr marL="0" marR="0" lvl="0" indent="0" algn="l" defTabSz="914400" rtl="0" eaLnBrk="0" fontAlgn="base" latinLnBrk="0" hangingPunct="0">
              <a:lnSpc>
                <a:spcPct val="100000"/>
              </a:lnSpc>
              <a:spcBef>
                <a:spcPct val="0"/>
              </a:spcBef>
              <a:spcAft>
                <a:spcPct val="0"/>
              </a:spcAft>
              <a:buClrTx/>
              <a:buSzTx/>
              <a:buFontTx/>
              <a:buNone/>
              <a:tabLst/>
            </a:pPr>
            <a:r>
              <a:rPr kumimoji="0" lang="sk-SK" altLang="sk-SK" b="0" i="0" u="none" strike="noStrike" cap="none" normalizeH="0" baseline="0" dirty="0">
                <a:ln>
                  <a:noFill/>
                </a:ln>
                <a:solidFill>
                  <a:schemeClr val="tx1"/>
                </a:solidFill>
                <a:effectLst/>
                <a:latin typeface="Arial" panose="020B0604020202020204" pitchFamily="34" charset="0"/>
              </a:rPr>
              <a:t>p4</a:t>
            </a:r>
            <a:r>
              <a:rPr kumimoji="0" lang="sk-SK" altLang="sk-SK" b="0" i="0" u="none" strike="noStrike" cap="none" normalizeH="0" baseline="0" dirty="0">
                <a:ln>
                  <a:noFill/>
                </a:ln>
                <a:solidFill>
                  <a:schemeClr val="tx1"/>
                </a:solidFill>
                <a:effectLst/>
                <a:latin typeface="Arial Unicode MS"/>
                <a:ea typeface="Times New Roman" panose="02020603050405020304" pitchFamily="18" charset="0"/>
                <a:cs typeface="Courier New" panose="02070309020205020404" pitchFamily="49" charset="0"/>
              </a:rPr>
              <a:t> </a:t>
            </a:r>
            <a:r>
              <a:rPr kumimoji="0" lang="sk-SK" altLang="sk-SK"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a:t>
            </a:r>
            <a:r>
              <a:rPr kumimoji="0" lang="sk-SK" altLang="sk-SK" b="0" i="0" u="none" strike="noStrike" cap="none" normalizeH="0" baseline="0" dirty="0">
                <a:ln>
                  <a:noFill/>
                </a:ln>
                <a:solidFill>
                  <a:schemeClr val="tx1"/>
                </a:solidFill>
                <a:effectLst/>
                <a:latin typeface="Arial Unicode MS"/>
                <a:ea typeface="Times New Roman" panose="02020603050405020304" pitchFamily="18" charset="0"/>
                <a:cs typeface="Courier New" panose="02070309020205020404" pitchFamily="49" charset="0"/>
              </a:rPr>
              <a:t> </a:t>
            </a:r>
            <a:r>
              <a:rPr kumimoji="0" lang="sk-SK" altLang="sk-SK" b="0" i="0" u="none" strike="noStrike" cap="none" normalizeH="0" baseline="0" dirty="0" err="1">
                <a:ln>
                  <a:noFill/>
                </a:ln>
                <a:solidFill>
                  <a:schemeClr val="tx1"/>
                </a:solidFill>
                <a:effectLst/>
                <a:latin typeface="Arial" panose="020B0604020202020204" pitchFamily="34" charset="0"/>
              </a:rPr>
              <a:t>Pin</a:t>
            </a:r>
            <a:r>
              <a:rPr kumimoji="0" lang="sk-SK" altLang="sk-SK" b="0" i="0" u="none" strike="noStrike" cap="none" normalizeH="0" baseline="0" dirty="0">
                <a:ln>
                  <a:noFill/>
                </a:ln>
                <a:solidFill>
                  <a:schemeClr val="tx1"/>
                </a:solidFill>
                <a:effectLst/>
                <a:latin typeface="Arial Unicode MS"/>
                <a:ea typeface="Times New Roman" panose="02020603050405020304" pitchFamily="18" charset="0"/>
                <a:cs typeface="Courier New" panose="02070309020205020404" pitchFamily="49" charset="0"/>
              </a:rPr>
              <a:t>(4, </a:t>
            </a:r>
            <a:r>
              <a:rPr kumimoji="0" lang="sk-SK" altLang="sk-SK" b="0" i="0" u="none" strike="noStrike" cap="none" normalizeH="0" baseline="0" dirty="0">
                <a:ln>
                  <a:noFill/>
                </a:ln>
                <a:solidFill>
                  <a:schemeClr val="tx1"/>
                </a:solidFill>
                <a:effectLst/>
                <a:latin typeface="Arial" panose="020B0604020202020204" pitchFamily="34" charset="0"/>
              </a:rPr>
              <a:t>Pin</a:t>
            </a:r>
            <a:r>
              <a:rPr kumimoji="0" lang="sk-SK" altLang="sk-SK"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a:t>
            </a:r>
            <a:r>
              <a:rPr kumimoji="0" lang="sk-SK" altLang="sk-SK" b="0" i="0" u="none" strike="noStrike" cap="none" normalizeH="0" baseline="0" dirty="0">
                <a:ln>
                  <a:noFill/>
                </a:ln>
                <a:solidFill>
                  <a:schemeClr val="tx1"/>
                </a:solidFill>
                <a:effectLst/>
                <a:latin typeface="Arial" panose="020B0604020202020204" pitchFamily="34" charset="0"/>
              </a:rPr>
              <a:t>IN</a:t>
            </a:r>
            <a:r>
              <a:rPr kumimoji="0" lang="sk-SK" altLang="sk-SK" b="0" i="0" u="none" strike="noStrike" cap="none" normalizeH="0" baseline="0" dirty="0">
                <a:ln>
                  <a:noFill/>
                </a:ln>
                <a:solidFill>
                  <a:schemeClr val="tx1"/>
                </a:solidFill>
                <a:effectLst/>
                <a:latin typeface="Arial Unicode MS"/>
                <a:ea typeface="Times New Roman" panose="02020603050405020304" pitchFamily="18" charset="0"/>
                <a:cs typeface="Courier New" panose="02070309020205020404" pitchFamily="49" charset="0"/>
              </a:rPr>
              <a:t>, </a:t>
            </a:r>
            <a:r>
              <a:rPr kumimoji="0" lang="sk-SK" altLang="sk-SK" b="0" i="0" u="none" strike="noStrike" cap="none" normalizeH="0" baseline="0" dirty="0" err="1">
                <a:ln>
                  <a:noFill/>
                </a:ln>
                <a:solidFill>
                  <a:schemeClr val="tx1"/>
                </a:solidFill>
                <a:effectLst/>
                <a:latin typeface="Arial" panose="020B0604020202020204" pitchFamily="34" charset="0"/>
              </a:rPr>
              <a:t>Pin</a:t>
            </a:r>
            <a:r>
              <a:rPr kumimoji="0" lang="sk-SK" altLang="sk-SK" b="0" i="0" u="none" strike="noStrike" cap="none" normalizeH="0" baseline="0" dirty="0" err="1">
                <a:ln>
                  <a:noFill/>
                </a:ln>
                <a:solidFill>
                  <a:schemeClr val="tx1"/>
                </a:solidFill>
                <a:effectLst/>
                <a:latin typeface="Arial" panose="020B0604020202020204" pitchFamily="34" charset="0"/>
                <a:ea typeface="Times New Roman" panose="02020603050405020304" pitchFamily="18" charset="0"/>
              </a:rPr>
              <a:t>.</a:t>
            </a:r>
            <a:r>
              <a:rPr kumimoji="0" lang="sk-SK" altLang="sk-SK" b="0" i="0" u="none" strike="noStrike" cap="none" normalizeH="0" baseline="0" dirty="0" err="1">
                <a:ln>
                  <a:noFill/>
                </a:ln>
                <a:solidFill>
                  <a:schemeClr val="tx1"/>
                </a:solidFill>
                <a:effectLst/>
                <a:latin typeface="Arial" panose="020B0604020202020204" pitchFamily="34" charset="0"/>
              </a:rPr>
              <a:t>PULL_UP</a:t>
            </a:r>
            <a:r>
              <a:rPr kumimoji="0" lang="sk-SK" altLang="sk-SK" b="0" i="0" u="none" strike="noStrike" cap="none" normalizeH="0" baseline="0" dirty="0">
                <a:ln>
                  <a:noFill/>
                </a:ln>
                <a:solidFill>
                  <a:schemeClr val="tx1"/>
                </a:solidFill>
                <a:effectLst/>
                <a:latin typeface="Arial Unicode MS"/>
                <a:ea typeface="Times New Roman" panose="02020603050405020304" pitchFamily="18" charset="0"/>
                <a:cs typeface="Courier New" panose="02070309020205020404" pitchFamily="49" charset="0"/>
              </a:rPr>
              <a:t>)   # </a:t>
            </a:r>
            <a:r>
              <a:rPr kumimoji="0" lang="sk-SK" altLang="sk-SK" b="0" i="0" u="none" strike="noStrike" cap="none" normalizeH="0" baseline="0" dirty="0" err="1">
                <a:ln>
                  <a:noFill/>
                </a:ln>
                <a:solidFill>
                  <a:schemeClr val="tx1"/>
                </a:solidFill>
                <a:effectLst/>
                <a:latin typeface="Arial Unicode MS"/>
                <a:ea typeface="Times New Roman" panose="02020603050405020304" pitchFamily="18" charset="0"/>
                <a:cs typeface="Courier New" panose="02070309020205020404" pitchFamily="49" charset="0"/>
              </a:rPr>
              <a:t>enable</a:t>
            </a:r>
            <a:r>
              <a:rPr kumimoji="0" lang="sk-SK" altLang="sk-SK" b="0" i="0" u="none" strike="noStrike" cap="none" normalizeH="0" baseline="0" dirty="0">
                <a:ln>
                  <a:noFill/>
                </a:ln>
                <a:solidFill>
                  <a:schemeClr val="tx1"/>
                </a:solidFill>
                <a:effectLst/>
                <a:latin typeface="Arial Unicode MS"/>
                <a:ea typeface="Times New Roman" panose="02020603050405020304" pitchFamily="18" charset="0"/>
                <a:cs typeface="Courier New" panose="02070309020205020404" pitchFamily="49" charset="0"/>
              </a:rPr>
              <a:t> </a:t>
            </a:r>
            <a:r>
              <a:rPr kumimoji="0" lang="sk-SK" altLang="sk-SK" b="0" i="0" u="none" strike="noStrike" cap="none" normalizeH="0" baseline="0" dirty="0" err="1">
                <a:ln>
                  <a:noFill/>
                </a:ln>
                <a:solidFill>
                  <a:schemeClr val="tx1"/>
                </a:solidFill>
                <a:effectLst/>
                <a:latin typeface="Arial Unicode MS"/>
                <a:ea typeface="Times New Roman" panose="02020603050405020304" pitchFamily="18" charset="0"/>
                <a:cs typeface="Courier New" panose="02070309020205020404" pitchFamily="49" charset="0"/>
              </a:rPr>
              <a:t>internal</a:t>
            </a:r>
            <a:r>
              <a:rPr kumimoji="0" lang="sk-SK" altLang="sk-SK" b="0" i="0" u="none" strike="noStrike" cap="none" normalizeH="0" baseline="0" dirty="0">
                <a:ln>
                  <a:noFill/>
                </a:ln>
                <a:solidFill>
                  <a:schemeClr val="tx1"/>
                </a:solidFill>
                <a:effectLst/>
                <a:latin typeface="Arial Unicode MS"/>
                <a:ea typeface="Times New Roman" panose="02020603050405020304" pitchFamily="18" charset="0"/>
                <a:cs typeface="Courier New" panose="02070309020205020404" pitchFamily="49" charset="0"/>
              </a:rPr>
              <a:t> </a:t>
            </a:r>
            <a:r>
              <a:rPr kumimoji="0" lang="sk-SK" altLang="sk-SK" b="0" i="0" u="none" strike="noStrike" cap="none" normalizeH="0" baseline="0" dirty="0" err="1">
                <a:ln>
                  <a:noFill/>
                </a:ln>
                <a:solidFill>
                  <a:schemeClr val="tx1"/>
                </a:solidFill>
                <a:effectLst/>
                <a:latin typeface="Arial Unicode MS"/>
                <a:ea typeface="Times New Roman" panose="02020603050405020304" pitchFamily="18" charset="0"/>
                <a:cs typeface="Courier New" panose="02070309020205020404" pitchFamily="49" charset="0"/>
              </a:rPr>
              <a:t>pull-up</a:t>
            </a:r>
            <a:r>
              <a:rPr kumimoji="0" lang="sk-SK" altLang="sk-SK" b="0" i="0" u="none" strike="noStrike" cap="none" normalizeH="0" baseline="0" dirty="0">
                <a:ln>
                  <a:noFill/>
                </a:ln>
                <a:solidFill>
                  <a:schemeClr val="tx1"/>
                </a:solidFill>
                <a:effectLst/>
                <a:latin typeface="Arial Unicode MS"/>
                <a:ea typeface="Times New Roman" panose="02020603050405020304" pitchFamily="18" charset="0"/>
                <a:cs typeface="Courier New" panose="02070309020205020404" pitchFamily="49" charset="0"/>
              </a:rPr>
              <a:t> </a:t>
            </a:r>
            <a:r>
              <a:rPr kumimoji="0" lang="sk-SK" altLang="sk-SK" b="0" i="0" u="none" strike="noStrike" cap="none" normalizeH="0" baseline="0" dirty="0" err="1">
                <a:ln>
                  <a:noFill/>
                </a:ln>
                <a:solidFill>
                  <a:schemeClr val="tx1"/>
                </a:solidFill>
                <a:effectLst/>
                <a:latin typeface="Arial Unicode MS"/>
                <a:ea typeface="Times New Roman" panose="02020603050405020304" pitchFamily="18" charset="0"/>
                <a:cs typeface="Courier New" panose="02070309020205020404" pitchFamily="49" charset="0"/>
              </a:rPr>
              <a:t>resistor</a:t>
            </a:r>
            <a:endParaRPr kumimoji="0" lang="sk-SK" altLang="sk-SK" b="0" i="0" u="none" strike="noStrike" cap="none" normalizeH="0" baseline="0" dirty="0">
              <a:ln>
                <a:noFill/>
              </a:ln>
              <a:solidFill>
                <a:schemeClr val="tx1"/>
              </a:solidFill>
              <a:effectLst/>
              <a:latin typeface="Arial Unicode MS"/>
              <a:ea typeface="Times New Roman" panose="02020603050405020304" pitchFamily="18"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sk-SK" altLang="sk-SK" b="0" i="0" u="none" strike="noStrike" cap="none" normalizeH="0" baseline="0" dirty="0">
                <a:ln>
                  <a:noFill/>
                </a:ln>
                <a:solidFill>
                  <a:schemeClr val="tx1"/>
                </a:solidFill>
                <a:effectLst/>
                <a:latin typeface="Arial" panose="020B0604020202020204" pitchFamily="34" charset="0"/>
              </a:rPr>
              <a:t>p5</a:t>
            </a:r>
            <a:r>
              <a:rPr kumimoji="0" lang="sk-SK" altLang="sk-SK" b="0" i="0" u="none" strike="noStrike" cap="none" normalizeH="0" baseline="0" dirty="0">
                <a:ln>
                  <a:noFill/>
                </a:ln>
                <a:solidFill>
                  <a:schemeClr val="tx1"/>
                </a:solidFill>
                <a:effectLst/>
                <a:latin typeface="Arial Unicode MS"/>
                <a:ea typeface="Times New Roman" panose="02020603050405020304" pitchFamily="18" charset="0"/>
                <a:cs typeface="Courier New" panose="02070309020205020404" pitchFamily="49" charset="0"/>
              </a:rPr>
              <a:t> </a:t>
            </a:r>
            <a:r>
              <a:rPr kumimoji="0" lang="sk-SK" altLang="sk-SK"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a:t>
            </a:r>
            <a:r>
              <a:rPr kumimoji="0" lang="sk-SK" altLang="sk-SK" b="0" i="0" u="none" strike="noStrike" cap="none" normalizeH="0" baseline="0" dirty="0">
                <a:ln>
                  <a:noFill/>
                </a:ln>
                <a:solidFill>
                  <a:schemeClr val="tx1"/>
                </a:solidFill>
                <a:effectLst/>
                <a:latin typeface="Arial Unicode MS"/>
                <a:ea typeface="Times New Roman" panose="02020603050405020304" pitchFamily="18" charset="0"/>
                <a:cs typeface="Courier New" panose="02070309020205020404" pitchFamily="49" charset="0"/>
              </a:rPr>
              <a:t> </a:t>
            </a:r>
            <a:r>
              <a:rPr kumimoji="0" lang="sk-SK" altLang="sk-SK" b="0" i="0" u="none" strike="noStrike" cap="none" normalizeH="0" baseline="0" dirty="0" err="1">
                <a:ln>
                  <a:noFill/>
                </a:ln>
                <a:solidFill>
                  <a:schemeClr val="tx1"/>
                </a:solidFill>
                <a:effectLst/>
                <a:latin typeface="Arial" panose="020B0604020202020204" pitchFamily="34" charset="0"/>
              </a:rPr>
              <a:t>Pin</a:t>
            </a:r>
            <a:r>
              <a:rPr kumimoji="0" lang="sk-SK" altLang="sk-SK" b="0" i="0" u="none" strike="noStrike" cap="none" normalizeH="0" baseline="0" dirty="0">
                <a:ln>
                  <a:noFill/>
                </a:ln>
                <a:solidFill>
                  <a:schemeClr val="tx1"/>
                </a:solidFill>
                <a:effectLst/>
                <a:latin typeface="Arial Unicode MS"/>
                <a:ea typeface="Times New Roman" panose="02020603050405020304" pitchFamily="18" charset="0"/>
                <a:cs typeface="Courier New" panose="02070309020205020404" pitchFamily="49" charset="0"/>
              </a:rPr>
              <a:t>(5, </a:t>
            </a:r>
            <a:r>
              <a:rPr kumimoji="0" lang="sk-SK" altLang="sk-SK" b="0" i="0" u="none" strike="noStrike" cap="none" normalizeH="0" baseline="0" dirty="0" err="1">
                <a:ln>
                  <a:noFill/>
                </a:ln>
                <a:solidFill>
                  <a:schemeClr val="tx1"/>
                </a:solidFill>
                <a:effectLst/>
                <a:latin typeface="Arial" panose="020B0604020202020204" pitchFamily="34" charset="0"/>
              </a:rPr>
              <a:t>Pin</a:t>
            </a:r>
            <a:r>
              <a:rPr kumimoji="0" lang="sk-SK" altLang="sk-SK" b="0" i="0" u="none" strike="noStrike" cap="none" normalizeH="0" baseline="0" dirty="0" err="1">
                <a:ln>
                  <a:noFill/>
                </a:ln>
                <a:solidFill>
                  <a:schemeClr val="tx1"/>
                </a:solidFill>
                <a:effectLst/>
                <a:latin typeface="Arial" panose="020B0604020202020204" pitchFamily="34" charset="0"/>
                <a:ea typeface="Times New Roman" panose="02020603050405020304" pitchFamily="18" charset="0"/>
              </a:rPr>
              <a:t>.</a:t>
            </a:r>
            <a:r>
              <a:rPr kumimoji="0" lang="sk-SK" altLang="sk-SK" b="0" i="0" u="none" strike="noStrike" cap="none" normalizeH="0" baseline="0" dirty="0" err="1">
                <a:ln>
                  <a:noFill/>
                </a:ln>
                <a:solidFill>
                  <a:schemeClr val="tx1"/>
                </a:solidFill>
                <a:effectLst/>
                <a:latin typeface="Arial" panose="020B0604020202020204" pitchFamily="34" charset="0"/>
              </a:rPr>
              <a:t>OUT</a:t>
            </a:r>
            <a:r>
              <a:rPr kumimoji="0" lang="sk-SK" altLang="sk-SK" b="0" i="0" u="none" strike="noStrike" cap="none" normalizeH="0" baseline="0" dirty="0">
                <a:ln>
                  <a:noFill/>
                </a:ln>
                <a:solidFill>
                  <a:schemeClr val="tx1"/>
                </a:solidFill>
                <a:effectLst/>
                <a:latin typeface="Arial Unicode MS"/>
                <a:ea typeface="Times New Roman" panose="02020603050405020304" pitchFamily="18" charset="0"/>
                <a:cs typeface="Courier New" panose="02070309020205020404" pitchFamily="49" charset="0"/>
              </a:rPr>
              <a:t>, </a:t>
            </a:r>
            <a:r>
              <a:rPr kumimoji="0" lang="sk-SK" altLang="sk-SK" b="0" i="0" u="none" strike="noStrike" cap="none" normalizeH="0" baseline="0" dirty="0" err="1">
                <a:ln>
                  <a:noFill/>
                </a:ln>
                <a:solidFill>
                  <a:schemeClr val="tx1"/>
                </a:solidFill>
                <a:effectLst/>
                <a:latin typeface="Arial" panose="020B0604020202020204" pitchFamily="34" charset="0"/>
              </a:rPr>
              <a:t>value</a:t>
            </a:r>
            <a:r>
              <a:rPr kumimoji="0" lang="sk-SK" altLang="sk-SK"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a:t>
            </a:r>
            <a:r>
              <a:rPr kumimoji="0" lang="sk-SK" altLang="sk-SK" b="0" i="0" u="none" strike="noStrike" cap="none" normalizeH="0" baseline="0" dirty="0">
                <a:ln>
                  <a:noFill/>
                </a:ln>
                <a:solidFill>
                  <a:schemeClr val="tx1"/>
                </a:solidFill>
                <a:effectLst/>
                <a:latin typeface="Arial Unicode MS"/>
                <a:ea typeface="Times New Roman" panose="02020603050405020304" pitchFamily="18" charset="0"/>
                <a:cs typeface="Courier New" panose="02070309020205020404" pitchFamily="49" charset="0"/>
              </a:rPr>
              <a:t>1)         # set </a:t>
            </a:r>
            <a:r>
              <a:rPr kumimoji="0" lang="sk-SK" altLang="sk-SK" b="0" i="0" u="none" strike="noStrike" cap="none" normalizeH="0" baseline="0" dirty="0" err="1">
                <a:ln>
                  <a:noFill/>
                </a:ln>
                <a:solidFill>
                  <a:schemeClr val="tx1"/>
                </a:solidFill>
                <a:effectLst/>
                <a:latin typeface="Arial Unicode MS"/>
                <a:ea typeface="Times New Roman" panose="02020603050405020304" pitchFamily="18" charset="0"/>
                <a:cs typeface="Courier New" panose="02070309020205020404" pitchFamily="49" charset="0"/>
              </a:rPr>
              <a:t>pin</a:t>
            </a:r>
            <a:r>
              <a:rPr kumimoji="0" lang="sk-SK" altLang="sk-SK" b="0" i="0" u="none" strike="noStrike" cap="none" normalizeH="0" baseline="0" dirty="0">
                <a:ln>
                  <a:noFill/>
                </a:ln>
                <a:solidFill>
                  <a:schemeClr val="tx1"/>
                </a:solidFill>
                <a:effectLst/>
                <a:latin typeface="Arial Unicode MS"/>
                <a:ea typeface="Times New Roman" panose="02020603050405020304" pitchFamily="18" charset="0"/>
                <a:cs typeface="Courier New" panose="02070309020205020404" pitchFamily="49" charset="0"/>
              </a:rPr>
              <a:t> </a:t>
            </a:r>
            <a:r>
              <a:rPr kumimoji="0" lang="sk-SK" altLang="sk-SK" b="0" i="0" u="none" strike="noStrike" cap="none" normalizeH="0" baseline="0" dirty="0" err="1">
                <a:ln>
                  <a:noFill/>
                </a:ln>
                <a:solidFill>
                  <a:schemeClr val="tx1"/>
                </a:solidFill>
                <a:effectLst/>
                <a:latin typeface="Arial Unicode MS"/>
                <a:ea typeface="Times New Roman" panose="02020603050405020304" pitchFamily="18" charset="0"/>
                <a:cs typeface="Courier New" panose="02070309020205020404" pitchFamily="49" charset="0"/>
              </a:rPr>
              <a:t>high</a:t>
            </a:r>
            <a:r>
              <a:rPr kumimoji="0" lang="sk-SK" altLang="sk-SK" b="0" i="0" u="none" strike="noStrike" cap="none" normalizeH="0" baseline="0" dirty="0">
                <a:ln>
                  <a:noFill/>
                </a:ln>
                <a:solidFill>
                  <a:schemeClr val="tx1"/>
                </a:solidFill>
                <a:effectLst/>
                <a:latin typeface="Arial Unicode MS"/>
                <a:ea typeface="Times New Roman" panose="02020603050405020304" pitchFamily="18" charset="0"/>
                <a:cs typeface="Courier New" panose="02070309020205020404" pitchFamily="49" charset="0"/>
              </a:rPr>
              <a:t> on </a:t>
            </a:r>
            <a:r>
              <a:rPr kumimoji="0" lang="sk-SK" altLang="sk-SK" b="0" i="0" u="none" strike="noStrike" cap="none" normalizeH="0" baseline="0" dirty="0" err="1">
                <a:ln>
                  <a:noFill/>
                </a:ln>
                <a:solidFill>
                  <a:schemeClr val="tx1"/>
                </a:solidFill>
                <a:effectLst/>
                <a:latin typeface="Arial Unicode MS"/>
                <a:ea typeface="Times New Roman" panose="02020603050405020304" pitchFamily="18" charset="0"/>
                <a:cs typeface="Courier New" panose="02070309020205020404" pitchFamily="49" charset="0"/>
              </a:rPr>
              <a:t>creation</a:t>
            </a:r>
            <a:r>
              <a:rPr kumimoji="0" lang="sk-SK" altLang="sk-SK" b="0" i="0" u="none" strike="noStrike" cap="none" normalizeH="0" baseline="0" dirty="0">
                <a:ln>
                  <a:noFill/>
                </a:ln>
                <a:solidFill>
                  <a:schemeClr val="tx1"/>
                </a:solidFill>
                <a:effectLst/>
              </a:rPr>
              <a:t> </a:t>
            </a:r>
            <a:endParaRPr kumimoji="0" lang="sk-SK" altLang="sk-SK"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6090928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rázok 1">
            <a:extLst>
              <a:ext uri="{FF2B5EF4-FFF2-40B4-BE49-F238E27FC236}">
                <a16:creationId xmlns:a16="http://schemas.microsoft.com/office/drawing/2014/main" id="{F9EFE7E8-879C-2CF2-3F7A-CE40BBD1C84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0151" y="116234"/>
            <a:ext cx="2486025" cy="2580005"/>
          </a:xfrm>
          <a:prstGeom prst="rect">
            <a:avLst/>
          </a:prstGeom>
        </p:spPr>
      </p:pic>
      <p:pic>
        <p:nvPicPr>
          <p:cNvPr id="3" name="Obrázok 2" descr="Obrázok, na ktorom je text, diagram, plán, rad&#10;&#10;Automaticky generovaný popis">
            <a:extLst>
              <a:ext uri="{FF2B5EF4-FFF2-40B4-BE49-F238E27FC236}">
                <a16:creationId xmlns:a16="http://schemas.microsoft.com/office/drawing/2014/main" id="{49B8AFDA-42B5-589A-D69F-26E6E93D4F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56176" y="1348508"/>
            <a:ext cx="9510906" cy="5107709"/>
          </a:xfrm>
          <a:prstGeom prst="rect">
            <a:avLst/>
          </a:prstGeom>
        </p:spPr>
      </p:pic>
    </p:spTree>
    <p:extLst>
      <p:ext uri="{BB962C8B-B14F-4D97-AF65-F5344CB8AC3E}">
        <p14:creationId xmlns:p14="http://schemas.microsoft.com/office/powerpoint/2010/main" val="4058674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dĺžnik 5">
            <a:extLst>
              <a:ext uri="{FF2B5EF4-FFF2-40B4-BE49-F238E27FC236}">
                <a16:creationId xmlns:a16="http://schemas.microsoft.com/office/drawing/2014/main" id="{61A7805D-8A77-5298-1EE1-7B2551BDF0D3}"/>
              </a:ext>
            </a:extLst>
          </p:cNvPr>
          <p:cNvSpPr/>
          <p:nvPr/>
        </p:nvSpPr>
        <p:spPr>
          <a:xfrm>
            <a:off x="3729139" y="1020199"/>
            <a:ext cx="2955722" cy="47303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sk-SK"/>
          </a:p>
        </p:txBody>
      </p:sp>
      <p:sp>
        <p:nvSpPr>
          <p:cNvPr id="7" name="Rovnoramenný trojuholník 6">
            <a:extLst>
              <a:ext uri="{FF2B5EF4-FFF2-40B4-BE49-F238E27FC236}">
                <a16:creationId xmlns:a16="http://schemas.microsoft.com/office/drawing/2014/main" id="{F47C9141-2A7D-45A7-5552-0C75E37B83AC}"/>
              </a:ext>
            </a:extLst>
          </p:cNvPr>
          <p:cNvSpPr/>
          <p:nvPr/>
        </p:nvSpPr>
        <p:spPr>
          <a:xfrm>
            <a:off x="1359074" y="3458210"/>
            <a:ext cx="322580" cy="202565"/>
          </a:xfrm>
          <a:prstGeom prst="triangl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sk-SK"/>
          </a:p>
        </p:txBody>
      </p:sp>
      <p:sp>
        <p:nvSpPr>
          <p:cNvPr id="8" name="Rovnoramenný trojuholník 7">
            <a:extLst>
              <a:ext uri="{FF2B5EF4-FFF2-40B4-BE49-F238E27FC236}">
                <a16:creationId xmlns:a16="http://schemas.microsoft.com/office/drawing/2014/main" id="{F75F93C5-EF68-0286-1878-CE3716405139}"/>
              </a:ext>
            </a:extLst>
          </p:cNvPr>
          <p:cNvSpPr/>
          <p:nvPr/>
        </p:nvSpPr>
        <p:spPr>
          <a:xfrm rot="10800000">
            <a:off x="1691814" y="3459480"/>
            <a:ext cx="332105" cy="220345"/>
          </a:xfrm>
          <a:prstGeom prst="triangl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sk-SK"/>
          </a:p>
        </p:txBody>
      </p:sp>
      <p:cxnSp>
        <p:nvCxnSpPr>
          <p:cNvPr id="9" name="Rovná spojnica 8">
            <a:extLst>
              <a:ext uri="{FF2B5EF4-FFF2-40B4-BE49-F238E27FC236}">
                <a16:creationId xmlns:a16="http://schemas.microsoft.com/office/drawing/2014/main" id="{2CD4CA41-F345-FEA3-9D3F-BB8DEE23EF00}"/>
              </a:ext>
            </a:extLst>
          </p:cNvPr>
          <p:cNvCxnSpPr/>
          <p:nvPr/>
        </p:nvCxnSpPr>
        <p:spPr>
          <a:xfrm flipH="1">
            <a:off x="1359709" y="3458845"/>
            <a:ext cx="304165"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0" name="Rovná spojnica 9">
            <a:extLst>
              <a:ext uri="{FF2B5EF4-FFF2-40B4-BE49-F238E27FC236}">
                <a16:creationId xmlns:a16="http://schemas.microsoft.com/office/drawing/2014/main" id="{CAA5A11C-CAF7-5BE8-DE5E-AC223F238993}"/>
              </a:ext>
            </a:extLst>
          </p:cNvPr>
          <p:cNvCxnSpPr/>
          <p:nvPr/>
        </p:nvCxnSpPr>
        <p:spPr>
          <a:xfrm>
            <a:off x="1728644" y="3662045"/>
            <a:ext cx="295275"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Rovná spojnica 10">
            <a:extLst>
              <a:ext uri="{FF2B5EF4-FFF2-40B4-BE49-F238E27FC236}">
                <a16:creationId xmlns:a16="http://schemas.microsoft.com/office/drawing/2014/main" id="{68E443AF-F2D7-0F39-CAD1-BC40EEFE67B9}"/>
              </a:ext>
            </a:extLst>
          </p:cNvPr>
          <p:cNvCxnSpPr/>
          <p:nvPr/>
        </p:nvCxnSpPr>
        <p:spPr>
          <a:xfrm>
            <a:off x="1515919" y="3662045"/>
            <a:ext cx="0" cy="221615"/>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Rovná spojnica 11">
            <a:extLst>
              <a:ext uri="{FF2B5EF4-FFF2-40B4-BE49-F238E27FC236}">
                <a16:creationId xmlns:a16="http://schemas.microsoft.com/office/drawing/2014/main" id="{4F0534F7-5BE8-3D1D-D5E2-9A563F64A893}"/>
              </a:ext>
            </a:extLst>
          </p:cNvPr>
          <p:cNvCxnSpPr/>
          <p:nvPr/>
        </p:nvCxnSpPr>
        <p:spPr>
          <a:xfrm flipH="1">
            <a:off x="1875329" y="3660775"/>
            <a:ext cx="0" cy="20701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Rovná spojnica 12">
            <a:extLst>
              <a:ext uri="{FF2B5EF4-FFF2-40B4-BE49-F238E27FC236}">
                <a16:creationId xmlns:a16="http://schemas.microsoft.com/office/drawing/2014/main" id="{2CB80ADF-A1C3-DFA4-AA73-D60DA45B0671}"/>
              </a:ext>
            </a:extLst>
          </p:cNvPr>
          <p:cNvCxnSpPr/>
          <p:nvPr/>
        </p:nvCxnSpPr>
        <p:spPr>
          <a:xfrm flipH="1" flipV="1">
            <a:off x="1853739" y="3325495"/>
            <a:ext cx="1270" cy="131445"/>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Rovná spojnica 13">
            <a:extLst>
              <a:ext uri="{FF2B5EF4-FFF2-40B4-BE49-F238E27FC236}">
                <a16:creationId xmlns:a16="http://schemas.microsoft.com/office/drawing/2014/main" id="{3C738952-6E14-02D6-10FF-BF034D120FD9}"/>
              </a:ext>
            </a:extLst>
          </p:cNvPr>
          <p:cNvCxnSpPr/>
          <p:nvPr/>
        </p:nvCxnSpPr>
        <p:spPr>
          <a:xfrm flipH="1" flipV="1">
            <a:off x="1518459" y="3335020"/>
            <a:ext cx="3175" cy="10922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Rovná spojnica 14">
            <a:extLst>
              <a:ext uri="{FF2B5EF4-FFF2-40B4-BE49-F238E27FC236}">
                <a16:creationId xmlns:a16="http://schemas.microsoft.com/office/drawing/2014/main" id="{1415B5D6-A483-3533-E9A7-366F0FD64A25}"/>
              </a:ext>
            </a:extLst>
          </p:cNvPr>
          <p:cNvCxnSpPr/>
          <p:nvPr/>
        </p:nvCxnSpPr>
        <p:spPr>
          <a:xfrm flipH="1" flipV="1">
            <a:off x="1516554" y="3326765"/>
            <a:ext cx="337185" cy="3175"/>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Rovná spojnica 15">
            <a:extLst>
              <a:ext uri="{FF2B5EF4-FFF2-40B4-BE49-F238E27FC236}">
                <a16:creationId xmlns:a16="http://schemas.microsoft.com/office/drawing/2014/main" id="{E0653219-4985-129D-2C1D-48F96C0A3655}"/>
              </a:ext>
            </a:extLst>
          </p:cNvPr>
          <p:cNvCxnSpPr/>
          <p:nvPr/>
        </p:nvCxnSpPr>
        <p:spPr>
          <a:xfrm flipH="1">
            <a:off x="1516554" y="3870325"/>
            <a:ext cx="36004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Rovná spojnica 16">
            <a:extLst>
              <a:ext uri="{FF2B5EF4-FFF2-40B4-BE49-F238E27FC236}">
                <a16:creationId xmlns:a16="http://schemas.microsoft.com/office/drawing/2014/main" id="{8D0DEC91-C0BA-BA41-2B60-7485C0D7E5FF}"/>
              </a:ext>
            </a:extLst>
          </p:cNvPr>
          <p:cNvCxnSpPr/>
          <p:nvPr/>
        </p:nvCxnSpPr>
        <p:spPr>
          <a:xfrm flipV="1">
            <a:off x="1686099" y="3127375"/>
            <a:ext cx="1270" cy="202565"/>
          </a:xfrm>
          <a:prstGeom prst="line">
            <a:avLst/>
          </a:prstGeom>
        </p:spPr>
        <p:style>
          <a:lnRef idx="1">
            <a:schemeClr val="accent1"/>
          </a:lnRef>
          <a:fillRef idx="0">
            <a:schemeClr val="accent1"/>
          </a:fillRef>
          <a:effectRef idx="0">
            <a:schemeClr val="accent1"/>
          </a:effectRef>
          <a:fontRef idx="minor">
            <a:schemeClr val="tx1"/>
          </a:fontRef>
        </p:style>
      </p:cxnSp>
      <p:sp>
        <p:nvSpPr>
          <p:cNvPr id="18" name="Obdĺžnik 17">
            <a:extLst>
              <a:ext uri="{FF2B5EF4-FFF2-40B4-BE49-F238E27FC236}">
                <a16:creationId xmlns:a16="http://schemas.microsoft.com/office/drawing/2014/main" id="{29B3DE15-4209-43E0-917F-DBE068BB633F}"/>
              </a:ext>
            </a:extLst>
          </p:cNvPr>
          <p:cNvSpPr/>
          <p:nvPr/>
        </p:nvSpPr>
        <p:spPr>
          <a:xfrm>
            <a:off x="1604819" y="2603500"/>
            <a:ext cx="168910" cy="52768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sk-SK"/>
          </a:p>
        </p:txBody>
      </p:sp>
      <p:cxnSp>
        <p:nvCxnSpPr>
          <p:cNvPr id="19" name="Rovná spojnica 18">
            <a:extLst>
              <a:ext uri="{FF2B5EF4-FFF2-40B4-BE49-F238E27FC236}">
                <a16:creationId xmlns:a16="http://schemas.microsoft.com/office/drawing/2014/main" id="{974DC1AB-8505-5554-1263-29C52FB7DA4E}"/>
              </a:ext>
            </a:extLst>
          </p:cNvPr>
          <p:cNvCxnSpPr/>
          <p:nvPr/>
        </p:nvCxnSpPr>
        <p:spPr>
          <a:xfrm flipV="1">
            <a:off x="1689909" y="2407285"/>
            <a:ext cx="1905" cy="197485"/>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Rovná spojnica 19">
            <a:extLst>
              <a:ext uri="{FF2B5EF4-FFF2-40B4-BE49-F238E27FC236}">
                <a16:creationId xmlns:a16="http://schemas.microsoft.com/office/drawing/2014/main" id="{8512653C-1065-F93D-EBE7-26EDA9DC3BB1}"/>
              </a:ext>
            </a:extLst>
          </p:cNvPr>
          <p:cNvCxnSpPr/>
          <p:nvPr/>
        </p:nvCxnSpPr>
        <p:spPr>
          <a:xfrm flipH="1">
            <a:off x="1699434" y="3870325"/>
            <a:ext cx="3175" cy="199390"/>
          </a:xfrm>
          <a:prstGeom prst="line">
            <a:avLst/>
          </a:prstGeom>
        </p:spPr>
        <p:style>
          <a:lnRef idx="1">
            <a:schemeClr val="accent1"/>
          </a:lnRef>
          <a:fillRef idx="0">
            <a:schemeClr val="accent1"/>
          </a:fillRef>
          <a:effectRef idx="0">
            <a:schemeClr val="accent1"/>
          </a:effectRef>
          <a:fontRef idx="minor">
            <a:schemeClr val="tx1"/>
          </a:fontRef>
        </p:style>
      </p:cxnSp>
      <p:sp>
        <p:nvSpPr>
          <p:cNvPr id="21" name="Šípka: doprava 20">
            <a:extLst>
              <a:ext uri="{FF2B5EF4-FFF2-40B4-BE49-F238E27FC236}">
                <a16:creationId xmlns:a16="http://schemas.microsoft.com/office/drawing/2014/main" id="{5DEA73C8-146E-F9E4-BD12-FE893D5AEB4D}"/>
              </a:ext>
            </a:extLst>
          </p:cNvPr>
          <p:cNvSpPr/>
          <p:nvPr/>
        </p:nvSpPr>
        <p:spPr>
          <a:xfrm rot="2861515">
            <a:off x="1995979" y="3554730"/>
            <a:ext cx="365760" cy="256540"/>
          </a:xfrm>
          <a:prstGeom prst="right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sk-SK"/>
          </a:p>
        </p:txBody>
      </p:sp>
      <p:sp>
        <p:nvSpPr>
          <p:cNvPr id="22" name="Šípka: doľava 21">
            <a:extLst>
              <a:ext uri="{FF2B5EF4-FFF2-40B4-BE49-F238E27FC236}">
                <a16:creationId xmlns:a16="http://schemas.microsoft.com/office/drawing/2014/main" id="{873E5D56-64E7-7F4D-17E1-D67E3B8DAE83}"/>
              </a:ext>
            </a:extLst>
          </p:cNvPr>
          <p:cNvSpPr/>
          <p:nvPr/>
        </p:nvSpPr>
        <p:spPr>
          <a:xfrm rot="19114309">
            <a:off x="990139" y="3569335"/>
            <a:ext cx="334010" cy="240665"/>
          </a:xfrm>
          <a:prstGeom prst="leftArrow">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sk-SK"/>
          </a:p>
        </p:txBody>
      </p:sp>
      <p:sp>
        <p:nvSpPr>
          <p:cNvPr id="23" name="Ovál 22">
            <a:extLst>
              <a:ext uri="{FF2B5EF4-FFF2-40B4-BE49-F238E27FC236}">
                <a16:creationId xmlns:a16="http://schemas.microsoft.com/office/drawing/2014/main" id="{963A1945-41E9-D273-56A0-9D8038064522}"/>
              </a:ext>
            </a:extLst>
          </p:cNvPr>
          <p:cNvSpPr/>
          <p:nvPr/>
        </p:nvSpPr>
        <p:spPr>
          <a:xfrm flipV="1">
            <a:off x="1656254" y="3294380"/>
            <a:ext cx="55880" cy="5842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sk-SK"/>
          </a:p>
        </p:txBody>
      </p:sp>
      <p:sp>
        <p:nvSpPr>
          <p:cNvPr id="24" name="Ovál 23">
            <a:extLst>
              <a:ext uri="{FF2B5EF4-FFF2-40B4-BE49-F238E27FC236}">
                <a16:creationId xmlns:a16="http://schemas.microsoft.com/office/drawing/2014/main" id="{991D4F3A-94BA-2BD6-2ACC-19A01FF8A2FE}"/>
              </a:ext>
            </a:extLst>
          </p:cNvPr>
          <p:cNvSpPr/>
          <p:nvPr/>
        </p:nvSpPr>
        <p:spPr>
          <a:xfrm flipV="1">
            <a:off x="1677209" y="3839210"/>
            <a:ext cx="55880" cy="5842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sk-SK"/>
          </a:p>
        </p:txBody>
      </p:sp>
      <p:cxnSp>
        <p:nvCxnSpPr>
          <p:cNvPr id="25" name="Rovná spojovacia šípka 24">
            <a:extLst>
              <a:ext uri="{FF2B5EF4-FFF2-40B4-BE49-F238E27FC236}">
                <a16:creationId xmlns:a16="http://schemas.microsoft.com/office/drawing/2014/main" id="{AE035D04-DB98-A00F-AD37-14FA2AD2BE80}"/>
              </a:ext>
            </a:extLst>
          </p:cNvPr>
          <p:cNvCxnSpPr/>
          <p:nvPr/>
        </p:nvCxnSpPr>
        <p:spPr>
          <a:xfrm flipH="1">
            <a:off x="2495089" y="2381250"/>
            <a:ext cx="4445" cy="77025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Rovná spojovacia šípka 25">
            <a:extLst>
              <a:ext uri="{FF2B5EF4-FFF2-40B4-BE49-F238E27FC236}">
                <a16:creationId xmlns:a16="http://schemas.microsoft.com/office/drawing/2014/main" id="{E2EEFB2A-658C-D279-C287-891C82A54E58}"/>
              </a:ext>
            </a:extLst>
          </p:cNvPr>
          <p:cNvCxnSpPr/>
          <p:nvPr/>
        </p:nvCxnSpPr>
        <p:spPr>
          <a:xfrm>
            <a:off x="2493819" y="3227070"/>
            <a:ext cx="0" cy="84201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Rovná spojnica 26">
            <a:extLst>
              <a:ext uri="{FF2B5EF4-FFF2-40B4-BE49-F238E27FC236}">
                <a16:creationId xmlns:a16="http://schemas.microsoft.com/office/drawing/2014/main" id="{4E49C5C0-C07C-3D79-41DF-B7499830A3FA}"/>
              </a:ext>
            </a:extLst>
          </p:cNvPr>
          <p:cNvCxnSpPr>
            <a:cxnSpLocks/>
          </p:cNvCxnSpPr>
          <p:nvPr/>
        </p:nvCxnSpPr>
        <p:spPr>
          <a:xfrm flipH="1">
            <a:off x="1811194" y="4100195"/>
            <a:ext cx="1984951" cy="8890"/>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Rovná spojnica 27">
            <a:extLst>
              <a:ext uri="{FF2B5EF4-FFF2-40B4-BE49-F238E27FC236}">
                <a16:creationId xmlns:a16="http://schemas.microsoft.com/office/drawing/2014/main" id="{4D6C6C5F-812C-A7A0-B26B-DABF40FA0323}"/>
              </a:ext>
            </a:extLst>
          </p:cNvPr>
          <p:cNvCxnSpPr/>
          <p:nvPr/>
        </p:nvCxnSpPr>
        <p:spPr>
          <a:xfrm flipH="1" flipV="1">
            <a:off x="1854374" y="3199765"/>
            <a:ext cx="713105" cy="4445"/>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Rovná spojnica 28">
            <a:extLst>
              <a:ext uri="{FF2B5EF4-FFF2-40B4-BE49-F238E27FC236}">
                <a16:creationId xmlns:a16="http://schemas.microsoft.com/office/drawing/2014/main" id="{FB02ABA9-743F-2E89-C83E-B6A011925727}"/>
              </a:ext>
            </a:extLst>
          </p:cNvPr>
          <p:cNvCxnSpPr/>
          <p:nvPr/>
        </p:nvCxnSpPr>
        <p:spPr>
          <a:xfrm flipH="1" flipV="1">
            <a:off x="1849929" y="2350135"/>
            <a:ext cx="685800" cy="2540"/>
          </a:xfrm>
          <a:prstGeom prst="line">
            <a:avLst/>
          </a:prstGeom>
        </p:spPr>
        <p:style>
          <a:lnRef idx="1">
            <a:schemeClr val="accent1"/>
          </a:lnRef>
          <a:fillRef idx="0">
            <a:schemeClr val="accent1"/>
          </a:fillRef>
          <a:effectRef idx="0">
            <a:schemeClr val="accent1"/>
          </a:effectRef>
          <a:fontRef idx="minor">
            <a:schemeClr val="tx1"/>
          </a:fontRef>
        </p:style>
      </p:cxnSp>
      <p:sp>
        <p:nvSpPr>
          <p:cNvPr id="30" name="Rectangle 25">
            <a:extLst>
              <a:ext uri="{FF2B5EF4-FFF2-40B4-BE49-F238E27FC236}">
                <a16:creationId xmlns:a16="http://schemas.microsoft.com/office/drawing/2014/main" id="{906A66F9-2FCE-B2E2-06C7-6637BEA2785B}"/>
              </a:ext>
            </a:extLst>
          </p:cNvPr>
          <p:cNvSpPr>
            <a:spLocks noChangeArrowheads="1"/>
          </p:cNvSpPr>
          <p:nvPr/>
        </p:nvSpPr>
        <p:spPr bwMode="auto">
          <a:xfrm>
            <a:off x="152400" y="42446"/>
            <a:ext cx="1217706" cy="6771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sk-SK" altLang="sk-SK" sz="2000" b="1"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Príklad1:</a:t>
            </a:r>
            <a:endParaRPr kumimoji="0" lang="sk-SK" altLang="sk-SK" sz="2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sk-SK" altLang="sk-SK" sz="1800" b="0" i="0" u="none" strike="noStrike" cap="none" normalizeH="0" baseline="0" dirty="0">
              <a:ln>
                <a:noFill/>
              </a:ln>
              <a:solidFill>
                <a:schemeClr val="tx1"/>
              </a:solidFill>
              <a:effectLst/>
              <a:latin typeface="Arial" panose="020B0604020202020204" pitchFamily="34" charset="0"/>
            </a:endParaRPr>
          </a:p>
        </p:txBody>
      </p:sp>
      <p:sp>
        <p:nvSpPr>
          <p:cNvPr id="31" name="Rectangle 26">
            <a:extLst>
              <a:ext uri="{FF2B5EF4-FFF2-40B4-BE49-F238E27FC236}">
                <a16:creationId xmlns:a16="http://schemas.microsoft.com/office/drawing/2014/main" id="{A9344F9E-5E08-BC12-F12B-E0ADBC43D652}"/>
              </a:ext>
            </a:extLst>
          </p:cNvPr>
          <p:cNvSpPr>
            <a:spLocks noChangeArrowheads="1"/>
          </p:cNvSpPr>
          <p:nvPr/>
        </p:nvSpPr>
        <p:spPr bwMode="auto">
          <a:xfrm>
            <a:off x="152400" y="81191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sk-SK" altLang="sk-SK" sz="1200" b="0"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 Dvojfarebná dióda DIODA</a:t>
            </a:r>
            <a:endParaRPr kumimoji="0" lang="sk-SK" altLang="sk-SK"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sk-SK" altLang="sk-SK" sz="1800" b="0" i="0" u="none" strike="noStrike" cap="none" normalizeH="0" baseline="0" dirty="0">
              <a:ln>
                <a:noFill/>
              </a:ln>
              <a:solidFill>
                <a:schemeClr val="tx1"/>
              </a:solidFill>
              <a:effectLst/>
              <a:latin typeface="Arial" panose="020B0604020202020204" pitchFamily="34" charset="0"/>
            </a:endParaRPr>
          </a:p>
        </p:txBody>
      </p:sp>
      <p:sp>
        <p:nvSpPr>
          <p:cNvPr id="32" name="Rectangle 27">
            <a:extLst>
              <a:ext uri="{FF2B5EF4-FFF2-40B4-BE49-F238E27FC236}">
                <a16:creationId xmlns:a16="http://schemas.microsoft.com/office/drawing/2014/main" id="{13E4B7DC-8177-D907-7FDE-449FF765B66F}"/>
              </a:ext>
            </a:extLst>
          </p:cNvPr>
          <p:cNvSpPr>
            <a:spLocks noChangeArrowheads="1"/>
          </p:cNvSpPr>
          <p:nvPr/>
        </p:nvSpPr>
        <p:spPr bwMode="auto">
          <a:xfrm>
            <a:off x="152400" y="1137436"/>
            <a:ext cx="8114145"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sk-SK" altLang="sk-SK" sz="1600" b="0"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Konektor: UART (GPS)     		1-Vcc      2-RX      3-TX        4-GND</a:t>
            </a:r>
            <a:endParaRPr kumimoji="0" lang="sk-SK" altLang="sk-SK" sz="1600" b="0" i="0" u="none" strike="noStrike" cap="none" normalizeH="0" baseline="0" dirty="0">
              <a:ln>
                <a:noFill/>
              </a:ln>
              <a:solidFill>
                <a:schemeClr val="tx1"/>
              </a:solidFill>
              <a:effectLst/>
              <a:latin typeface="Arial" panose="020B0604020202020204" pitchFamily="34" charset="0"/>
            </a:endParaRPr>
          </a:p>
        </p:txBody>
      </p:sp>
      <p:sp>
        <p:nvSpPr>
          <p:cNvPr id="33" name="BlokTextu 32">
            <a:extLst>
              <a:ext uri="{FF2B5EF4-FFF2-40B4-BE49-F238E27FC236}">
                <a16:creationId xmlns:a16="http://schemas.microsoft.com/office/drawing/2014/main" id="{7D183C46-4A4A-F177-1C56-08322DA2768C}"/>
              </a:ext>
            </a:extLst>
          </p:cNvPr>
          <p:cNvSpPr txBox="1"/>
          <p:nvPr/>
        </p:nvSpPr>
        <p:spPr>
          <a:xfrm>
            <a:off x="2535729" y="2625169"/>
            <a:ext cx="554818" cy="369332"/>
          </a:xfrm>
          <a:prstGeom prst="rect">
            <a:avLst/>
          </a:prstGeom>
          <a:noFill/>
        </p:spPr>
        <p:txBody>
          <a:bodyPr wrap="square" rtlCol="0">
            <a:spAutoFit/>
          </a:bodyPr>
          <a:lstStyle/>
          <a:p>
            <a:r>
              <a:rPr lang="sk-SK" dirty="0" err="1"/>
              <a:t>Ur</a:t>
            </a:r>
            <a:endParaRPr lang="sk-SK" dirty="0"/>
          </a:p>
        </p:txBody>
      </p:sp>
      <p:sp>
        <p:nvSpPr>
          <p:cNvPr id="34" name="BlokTextu 33">
            <a:extLst>
              <a:ext uri="{FF2B5EF4-FFF2-40B4-BE49-F238E27FC236}">
                <a16:creationId xmlns:a16="http://schemas.microsoft.com/office/drawing/2014/main" id="{A77EEEC9-8100-CC50-285F-689F0D522DB4}"/>
              </a:ext>
            </a:extLst>
          </p:cNvPr>
          <p:cNvSpPr txBox="1"/>
          <p:nvPr/>
        </p:nvSpPr>
        <p:spPr>
          <a:xfrm>
            <a:off x="2580431" y="3403520"/>
            <a:ext cx="554818" cy="369332"/>
          </a:xfrm>
          <a:prstGeom prst="rect">
            <a:avLst/>
          </a:prstGeom>
          <a:noFill/>
        </p:spPr>
        <p:txBody>
          <a:bodyPr wrap="square" rtlCol="0">
            <a:spAutoFit/>
          </a:bodyPr>
          <a:lstStyle/>
          <a:p>
            <a:r>
              <a:rPr lang="sk-SK" dirty="0"/>
              <a:t>Uf</a:t>
            </a:r>
          </a:p>
        </p:txBody>
      </p:sp>
      <p:cxnSp>
        <p:nvCxnSpPr>
          <p:cNvPr id="36" name="Rovná spojnica 35">
            <a:extLst>
              <a:ext uri="{FF2B5EF4-FFF2-40B4-BE49-F238E27FC236}">
                <a16:creationId xmlns:a16="http://schemas.microsoft.com/office/drawing/2014/main" id="{2B5807FC-3385-A776-0C11-FCFFBFDB86F1}"/>
              </a:ext>
            </a:extLst>
          </p:cNvPr>
          <p:cNvCxnSpPr>
            <a:cxnSpLocks/>
          </p:cNvCxnSpPr>
          <p:nvPr/>
        </p:nvCxnSpPr>
        <p:spPr>
          <a:xfrm>
            <a:off x="2493819" y="2350135"/>
            <a:ext cx="1235320" cy="0"/>
          </a:xfrm>
          <a:prstGeom prst="line">
            <a:avLst/>
          </a:prstGeom>
        </p:spPr>
        <p:style>
          <a:lnRef idx="1">
            <a:schemeClr val="accent1"/>
          </a:lnRef>
          <a:fillRef idx="0">
            <a:schemeClr val="accent1"/>
          </a:fillRef>
          <a:effectRef idx="0">
            <a:schemeClr val="accent1"/>
          </a:effectRef>
          <a:fontRef idx="minor">
            <a:schemeClr val="tx1"/>
          </a:fontRef>
        </p:style>
      </p:cxnSp>
      <p:sp>
        <p:nvSpPr>
          <p:cNvPr id="40" name="BlokTextu 39">
            <a:extLst>
              <a:ext uri="{FF2B5EF4-FFF2-40B4-BE49-F238E27FC236}">
                <a16:creationId xmlns:a16="http://schemas.microsoft.com/office/drawing/2014/main" id="{A69FD13C-DDC1-6665-1E03-009ADBE4D6F2}"/>
              </a:ext>
            </a:extLst>
          </p:cNvPr>
          <p:cNvSpPr txBox="1"/>
          <p:nvPr/>
        </p:nvSpPr>
        <p:spPr>
          <a:xfrm>
            <a:off x="1242043" y="2655054"/>
            <a:ext cx="309700" cy="369332"/>
          </a:xfrm>
          <a:prstGeom prst="rect">
            <a:avLst/>
          </a:prstGeom>
          <a:noFill/>
        </p:spPr>
        <p:txBody>
          <a:bodyPr wrap="none" rtlCol="0">
            <a:spAutoFit/>
          </a:bodyPr>
          <a:lstStyle/>
          <a:p>
            <a:r>
              <a:rPr lang="sk-SK" dirty="0"/>
              <a:t>R</a:t>
            </a:r>
          </a:p>
        </p:txBody>
      </p:sp>
      <p:sp>
        <p:nvSpPr>
          <p:cNvPr id="41" name="BlokTextu 40">
            <a:extLst>
              <a:ext uri="{FF2B5EF4-FFF2-40B4-BE49-F238E27FC236}">
                <a16:creationId xmlns:a16="http://schemas.microsoft.com/office/drawing/2014/main" id="{8E06D6C2-4C16-0373-4006-4AF6D76A5369}"/>
              </a:ext>
            </a:extLst>
          </p:cNvPr>
          <p:cNvSpPr txBox="1"/>
          <p:nvPr/>
        </p:nvSpPr>
        <p:spPr>
          <a:xfrm flipH="1">
            <a:off x="3479740" y="3024386"/>
            <a:ext cx="492300" cy="369332"/>
          </a:xfrm>
          <a:prstGeom prst="rect">
            <a:avLst/>
          </a:prstGeom>
          <a:noFill/>
        </p:spPr>
        <p:txBody>
          <a:bodyPr wrap="square" rtlCol="0">
            <a:spAutoFit/>
          </a:bodyPr>
          <a:lstStyle/>
          <a:p>
            <a:r>
              <a:rPr lang="sk-SK" dirty="0" err="1"/>
              <a:t>Uc</a:t>
            </a:r>
            <a:endParaRPr lang="sk-SK" dirty="0"/>
          </a:p>
        </p:txBody>
      </p:sp>
      <p:sp>
        <p:nvSpPr>
          <p:cNvPr id="42" name="BlokTextu 41">
            <a:extLst>
              <a:ext uri="{FF2B5EF4-FFF2-40B4-BE49-F238E27FC236}">
                <a16:creationId xmlns:a16="http://schemas.microsoft.com/office/drawing/2014/main" id="{6E829DE0-17F4-6579-BBC7-92504F3B596A}"/>
              </a:ext>
            </a:extLst>
          </p:cNvPr>
          <p:cNvSpPr txBox="1"/>
          <p:nvPr/>
        </p:nvSpPr>
        <p:spPr>
          <a:xfrm>
            <a:off x="943352" y="3244334"/>
            <a:ext cx="414770" cy="369332"/>
          </a:xfrm>
          <a:prstGeom prst="rect">
            <a:avLst/>
          </a:prstGeom>
          <a:noFill/>
        </p:spPr>
        <p:txBody>
          <a:bodyPr wrap="square" rtlCol="0">
            <a:spAutoFit/>
          </a:bodyPr>
          <a:lstStyle/>
          <a:p>
            <a:r>
              <a:rPr lang="sk-SK" dirty="0"/>
              <a:t>D</a:t>
            </a:r>
          </a:p>
        </p:txBody>
      </p:sp>
      <p:cxnSp>
        <p:nvCxnSpPr>
          <p:cNvPr id="44" name="Rovná spojovacia šípka 43">
            <a:extLst>
              <a:ext uri="{FF2B5EF4-FFF2-40B4-BE49-F238E27FC236}">
                <a16:creationId xmlns:a16="http://schemas.microsoft.com/office/drawing/2014/main" id="{834FEB7E-F85B-289A-44F7-48A03DA02D79}"/>
              </a:ext>
            </a:extLst>
          </p:cNvPr>
          <p:cNvCxnSpPr/>
          <p:nvPr/>
        </p:nvCxnSpPr>
        <p:spPr>
          <a:xfrm>
            <a:off x="3408218" y="2407285"/>
            <a:ext cx="0" cy="166179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45" name="BlokTextu 44">
            <a:extLst>
              <a:ext uri="{FF2B5EF4-FFF2-40B4-BE49-F238E27FC236}">
                <a16:creationId xmlns:a16="http://schemas.microsoft.com/office/drawing/2014/main" id="{DA1297CD-F63E-FD3D-A784-CDE3CFF6073C}"/>
              </a:ext>
            </a:extLst>
          </p:cNvPr>
          <p:cNvSpPr txBox="1"/>
          <p:nvPr/>
        </p:nvSpPr>
        <p:spPr>
          <a:xfrm>
            <a:off x="4359562" y="1552005"/>
            <a:ext cx="1995055" cy="369332"/>
          </a:xfrm>
          <a:prstGeom prst="rect">
            <a:avLst/>
          </a:prstGeom>
          <a:noFill/>
        </p:spPr>
        <p:txBody>
          <a:bodyPr wrap="square" rtlCol="0">
            <a:spAutoFit/>
          </a:bodyPr>
          <a:lstStyle/>
          <a:p>
            <a:r>
              <a:rPr lang="sk-SK" dirty="0"/>
              <a:t>GPIO16  GPIO17</a:t>
            </a:r>
          </a:p>
        </p:txBody>
      </p:sp>
    </p:spTree>
    <p:extLst>
      <p:ext uri="{BB962C8B-B14F-4D97-AF65-F5344CB8AC3E}">
        <p14:creationId xmlns:p14="http://schemas.microsoft.com/office/powerpoint/2010/main" val="421734831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1877</TotalTime>
  <Words>4350</Words>
  <Application>Microsoft Office PowerPoint</Application>
  <PresentationFormat>Širokouhlá</PresentationFormat>
  <Paragraphs>383</Paragraphs>
  <Slides>49</Slides>
  <Notes>0</Notes>
  <HiddenSlides>0</HiddenSlides>
  <MMClips>0</MMClips>
  <ScaleCrop>false</ScaleCrop>
  <HeadingPairs>
    <vt:vector size="6" baseType="variant">
      <vt:variant>
        <vt:lpstr>Použité písma</vt:lpstr>
      </vt:variant>
      <vt:variant>
        <vt:i4>8</vt:i4>
      </vt:variant>
      <vt:variant>
        <vt:lpstr>Motív</vt:lpstr>
      </vt:variant>
      <vt:variant>
        <vt:i4>1</vt:i4>
      </vt:variant>
      <vt:variant>
        <vt:lpstr>Nadpisy snímok</vt:lpstr>
      </vt:variant>
      <vt:variant>
        <vt:i4>49</vt:i4>
      </vt:variant>
    </vt:vector>
  </HeadingPairs>
  <TitlesOfParts>
    <vt:vector size="58" baseType="lpstr">
      <vt:lpstr>Aptos</vt:lpstr>
      <vt:lpstr>Aptos Display</vt:lpstr>
      <vt:lpstr>Arial</vt:lpstr>
      <vt:lpstr>Arial Unicode MS</vt:lpstr>
      <vt:lpstr>Calibri</vt:lpstr>
      <vt:lpstr>Calibri Light</vt:lpstr>
      <vt:lpstr>Courier New</vt:lpstr>
      <vt:lpstr>Times New Roman</vt:lpstr>
      <vt:lpstr>Office Theme</vt:lpstr>
      <vt:lpstr>Prezentácia programu PowerPoint</vt:lpstr>
      <vt:lpstr>Prezentácia programu PowerPoint</vt:lpstr>
      <vt:lpstr>Prezentácia programu PowerPoint</vt:lpstr>
      <vt:lpstr>Prezentácia programu PowerPoint</vt:lpstr>
      <vt:lpstr>Prezentácia programu PowerPoint</vt:lpstr>
      <vt:lpstr>Prezentácia programu PowerPoint</vt:lpstr>
      <vt:lpstr>Prezentácia programu PowerPoint</vt:lpstr>
      <vt:lpstr>Prezentácia programu PowerPoint</vt:lpstr>
      <vt:lpstr>Prezentácia programu PowerPoint</vt:lpstr>
      <vt:lpstr>Prezentácia programu PowerPoint</vt:lpstr>
      <vt:lpstr>Prezentácia programu PowerPoint</vt:lpstr>
      <vt:lpstr>Prezentácia programu PowerPoint</vt:lpstr>
      <vt:lpstr>Prezentácia programu PowerPoint</vt:lpstr>
      <vt:lpstr>Prezentácia programu PowerPoint</vt:lpstr>
      <vt:lpstr>Prezentácia programu PowerPoint</vt:lpstr>
      <vt:lpstr>Prezentácia programu PowerPoint</vt:lpstr>
      <vt:lpstr>Prezentácia programu PowerPoint</vt:lpstr>
      <vt:lpstr>Prezentácia programu PowerPoint</vt:lpstr>
      <vt:lpstr>Prezentácia programu PowerPoint</vt:lpstr>
      <vt:lpstr>Prezentácia programu PowerPoint</vt:lpstr>
      <vt:lpstr>Prezentácia programu PowerPoint</vt:lpstr>
      <vt:lpstr>Prezentácia programu PowerPoint</vt:lpstr>
      <vt:lpstr>Prezentácia programu PowerPoint</vt:lpstr>
      <vt:lpstr>Prezentácia programu PowerPoint</vt:lpstr>
      <vt:lpstr>Prezentácia programu PowerPoint</vt:lpstr>
      <vt:lpstr>Prezentácia programu PowerPoint</vt:lpstr>
      <vt:lpstr>Prezentácia programu PowerPoint</vt:lpstr>
      <vt:lpstr>Prezentácia programu PowerPoint</vt:lpstr>
      <vt:lpstr>Prezentácia programu PowerPoint</vt:lpstr>
      <vt:lpstr>Prezentácia programu PowerPoint</vt:lpstr>
      <vt:lpstr>Prezentácia programu PowerPoint</vt:lpstr>
      <vt:lpstr>Prezentácia programu PowerPoint</vt:lpstr>
      <vt:lpstr>Prezentácia programu PowerPoint</vt:lpstr>
      <vt:lpstr>Prezentácia programu PowerPoint</vt:lpstr>
      <vt:lpstr>Prezentácia programu PowerPoint</vt:lpstr>
      <vt:lpstr>Prezentácia programu PowerPoint</vt:lpstr>
      <vt:lpstr>Prezentácia programu PowerPoint</vt:lpstr>
      <vt:lpstr>Prezentácia programu PowerPoint</vt:lpstr>
      <vt:lpstr>Prezentácia programu PowerPoint</vt:lpstr>
      <vt:lpstr>Prezentácia programu PowerPoint</vt:lpstr>
      <vt:lpstr>Prezentácia programu PowerPoint</vt:lpstr>
      <vt:lpstr>Prezentácia programu PowerPoint</vt:lpstr>
      <vt:lpstr>Prezentácia programu PowerPoint</vt:lpstr>
      <vt:lpstr>Prezentácia programu PowerPoint</vt:lpstr>
      <vt:lpstr>Prezentácia programu PowerPoint</vt:lpstr>
      <vt:lpstr>Prezentácia programu PowerPoint</vt:lpstr>
      <vt:lpstr>Prezentácia programu PowerPoint</vt:lpstr>
      <vt:lpstr>Prezentácia programu PowerPoint</vt:lpstr>
      <vt:lpstr>Prezentácia programu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Juraj Miček</dc:creator>
  <cp:lastModifiedBy>Juraj Miček</cp:lastModifiedBy>
  <cp:revision>139</cp:revision>
  <dcterms:created xsi:type="dcterms:W3CDTF">2022-03-15T14:36:00Z</dcterms:created>
  <dcterms:modified xsi:type="dcterms:W3CDTF">2024-06-13T18:52:08Z</dcterms:modified>
</cp:coreProperties>
</file>